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3.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4.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3" r:id="rId2"/>
    <p:sldMasterId id="2147483696" r:id="rId3"/>
    <p:sldMasterId id="2147483709" r:id="rId4"/>
    <p:sldMasterId id="2147483721" r:id="rId5"/>
    <p:sldMasterId id="2147483799" r:id="rId6"/>
    <p:sldMasterId id="2147483810" r:id="rId7"/>
    <p:sldMasterId id="2147483822" r:id="rId8"/>
    <p:sldMasterId id="2147483834" r:id="rId9"/>
    <p:sldMasterId id="2147483858" r:id="rId10"/>
    <p:sldMasterId id="2147483870" r:id="rId11"/>
    <p:sldMasterId id="2147483882" r:id="rId12"/>
    <p:sldMasterId id="2147483894" r:id="rId13"/>
    <p:sldMasterId id="2147483906" r:id="rId14"/>
    <p:sldMasterId id="2147483930" r:id="rId15"/>
  </p:sldMasterIdLst>
  <p:notesMasterIdLst>
    <p:notesMasterId r:id="rId65"/>
  </p:notesMasterIdLst>
  <p:handoutMasterIdLst>
    <p:handoutMasterId r:id="rId66"/>
  </p:handoutMasterIdLst>
  <p:sldIdLst>
    <p:sldId id="257" r:id="rId16"/>
    <p:sldId id="339" r:id="rId17"/>
    <p:sldId id="322" r:id="rId18"/>
    <p:sldId id="340" r:id="rId19"/>
    <p:sldId id="333" r:id="rId20"/>
    <p:sldId id="335" r:id="rId21"/>
    <p:sldId id="305" r:id="rId22"/>
    <p:sldId id="307" r:id="rId23"/>
    <p:sldId id="327" r:id="rId24"/>
    <p:sldId id="329" r:id="rId25"/>
    <p:sldId id="306" r:id="rId26"/>
    <p:sldId id="337" r:id="rId27"/>
    <p:sldId id="323" r:id="rId28"/>
    <p:sldId id="265" r:id="rId29"/>
    <p:sldId id="310" r:id="rId30"/>
    <p:sldId id="309" r:id="rId31"/>
    <p:sldId id="311" r:id="rId32"/>
    <p:sldId id="312" r:id="rId33"/>
    <p:sldId id="313" r:id="rId34"/>
    <p:sldId id="314" r:id="rId35"/>
    <p:sldId id="315" r:id="rId36"/>
    <p:sldId id="282" r:id="rId37"/>
    <p:sldId id="298" r:id="rId38"/>
    <p:sldId id="336" r:id="rId39"/>
    <p:sldId id="279" r:id="rId40"/>
    <p:sldId id="280" r:id="rId41"/>
    <p:sldId id="295" r:id="rId42"/>
    <p:sldId id="317" r:id="rId43"/>
    <p:sldId id="299" r:id="rId44"/>
    <p:sldId id="330" r:id="rId45"/>
    <p:sldId id="301" r:id="rId46"/>
    <p:sldId id="302" r:id="rId47"/>
    <p:sldId id="267" r:id="rId48"/>
    <p:sldId id="320" r:id="rId49"/>
    <p:sldId id="319" r:id="rId50"/>
    <p:sldId id="268" r:id="rId51"/>
    <p:sldId id="269" r:id="rId52"/>
    <p:sldId id="270" r:id="rId53"/>
    <p:sldId id="318" r:id="rId54"/>
    <p:sldId id="271" r:id="rId55"/>
    <p:sldId id="303" r:id="rId56"/>
    <p:sldId id="304" r:id="rId57"/>
    <p:sldId id="316" r:id="rId58"/>
    <p:sldId id="338" r:id="rId59"/>
    <p:sldId id="332" r:id="rId60"/>
    <p:sldId id="274" r:id="rId61"/>
    <p:sldId id="275" r:id="rId62"/>
    <p:sldId id="276" r:id="rId63"/>
    <p:sldId id="277"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B96"/>
    <a:srgbClr val="295AB1"/>
    <a:srgbClr val="122AA2"/>
    <a:srgbClr val="7B9FE1"/>
    <a:srgbClr val="3B71D1"/>
    <a:srgbClr val="0947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6" autoAdjust="0"/>
    <p:restoredTop sz="66626" autoAdjust="0"/>
  </p:normalViewPr>
  <p:slideViewPr>
    <p:cSldViewPr snapToGrid="0">
      <p:cViewPr varScale="1">
        <p:scale>
          <a:sx n="46" d="100"/>
          <a:sy n="46" d="100"/>
        </p:scale>
        <p:origin x="215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43830-A5A2-4970-A46E-DACA099448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8CE50F-F1B0-403A-A481-738B71408663}">
      <dgm:prSet custT="1"/>
      <dgm:spPr/>
      <dgm:t>
        <a:bodyPr/>
        <a:lstStyle/>
        <a:p>
          <a:r>
            <a:rPr lang="en-US" sz="2400" dirty="0" smtClean="0"/>
            <a:t>In 1970, U.S. schools educated only </a:t>
          </a:r>
          <a:r>
            <a:rPr lang="en-US" sz="2400" b="0" dirty="0" smtClean="0"/>
            <a:t>one in five </a:t>
          </a:r>
          <a:r>
            <a:rPr lang="en-US" sz="2400" dirty="0" smtClean="0"/>
            <a:t>children with disabilities and many states had laws excluding certain disabled students from school.  </a:t>
          </a:r>
          <a:endParaRPr lang="en-US" sz="2400" dirty="0"/>
        </a:p>
      </dgm:t>
    </dgm:pt>
    <dgm:pt modelId="{E074C379-A1D7-4E36-9F3A-196A4E543C07}" type="parTrans" cxnId="{DC1C259B-6788-4220-BAD7-739DC888A418}">
      <dgm:prSet/>
      <dgm:spPr/>
      <dgm:t>
        <a:bodyPr/>
        <a:lstStyle/>
        <a:p>
          <a:endParaRPr lang="en-US"/>
        </a:p>
      </dgm:t>
    </dgm:pt>
    <dgm:pt modelId="{B3A048C0-2A83-40AF-AA94-B7BC643E8D95}" type="sibTrans" cxnId="{DC1C259B-6788-4220-BAD7-739DC888A418}">
      <dgm:prSet/>
      <dgm:spPr/>
      <dgm:t>
        <a:bodyPr/>
        <a:lstStyle/>
        <a:p>
          <a:endParaRPr lang="en-US"/>
        </a:p>
      </dgm:t>
    </dgm:pt>
    <dgm:pt modelId="{75D5E361-B492-4F1A-BA56-DF37E83A1D1E}">
      <dgm:prSet custT="1"/>
      <dgm:spPr/>
      <dgm:t>
        <a:bodyPr/>
        <a:lstStyle/>
        <a:p>
          <a:r>
            <a:rPr lang="en-US" sz="2400" dirty="0" smtClean="0"/>
            <a:t>In 1975, Congress passed Public Law 94-142, which guaranteed a free appropriate public education to each child with a disability. </a:t>
          </a:r>
          <a:endParaRPr lang="en-US" sz="2400" dirty="0"/>
        </a:p>
      </dgm:t>
    </dgm:pt>
    <dgm:pt modelId="{0E41E353-BA1A-4C6D-8062-A45361FBE71E}" type="parTrans" cxnId="{2C531E1E-DC84-4278-9E25-AA7849D219E9}">
      <dgm:prSet/>
      <dgm:spPr/>
      <dgm:t>
        <a:bodyPr/>
        <a:lstStyle/>
        <a:p>
          <a:endParaRPr lang="en-US"/>
        </a:p>
      </dgm:t>
    </dgm:pt>
    <dgm:pt modelId="{FB5D01C6-1B27-42DE-9417-3EC2FEE09733}" type="sibTrans" cxnId="{2C531E1E-DC84-4278-9E25-AA7849D219E9}">
      <dgm:prSet/>
      <dgm:spPr/>
      <dgm:t>
        <a:bodyPr/>
        <a:lstStyle/>
        <a:p>
          <a:endParaRPr lang="en-US"/>
        </a:p>
      </dgm:t>
    </dgm:pt>
    <dgm:pt modelId="{3291C8F4-04EE-4CE6-AFDA-EE599E30C9F6}" type="pres">
      <dgm:prSet presAssocID="{F2C43830-A5A2-4970-A46E-DACA099448E4}" presName="linear" presStyleCnt="0">
        <dgm:presLayoutVars>
          <dgm:animLvl val="lvl"/>
          <dgm:resizeHandles val="exact"/>
        </dgm:presLayoutVars>
      </dgm:prSet>
      <dgm:spPr/>
      <dgm:t>
        <a:bodyPr/>
        <a:lstStyle/>
        <a:p>
          <a:endParaRPr lang="en-US"/>
        </a:p>
      </dgm:t>
    </dgm:pt>
    <dgm:pt modelId="{46124361-3A17-4364-AABB-25756D7364E4}" type="pres">
      <dgm:prSet presAssocID="{0B8CE50F-F1B0-403A-A481-738B71408663}" presName="parentText" presStyleLbl="node1" presStyleIdx="0" presStyleCnt="2" custScaleY="208072" custLinFactY="-60314" custLinFactNeighborX="0" custLinFactNeighborY="-100000">
        <dgm:presLayoutVars>
          <dgm:chMax val="0"/>
          <dgm:bulletEnabled val="1"/>
        </dgm:presLayoutVars>
      </dgm:prSet>
      <dgm:spPr/>
      <dgm:t>
        <a:bodyPr/>
        <a:lstStyle/>
        <a:p>
          <a:endParaRPr lang="en-US"/>
        </a:p>
      </dgm:t>
    </dgm:pt>
    <dgm:pt modelId="{6F19FC0E-B7EA-4FC4-91BB-9227BF47A0F6}" type="pres">
      <dgm:prSet presAssocID="{B3A048C0-2A83-40AF-AA94-B7BC643E8D95}" presName="spacer" presStyleCnt="0"/>
      <dgm:spPr/>
      <dgm:t>
        <a:bodyPr/>
        <a:lstStyle/>
        <a:p>
          <a:endParaRPr lang="en-US"/>
        </a:p>
      </dgm:t>
    </dgm:pt>
    <dgm:pt modelId="{F6E52113-1FEA-45ED-9176-9709A652BEB6}" type="pres">
      <dgm:prSet presAssocID="{75D5E361-B492-4F1A-BA56-DF37E83A1D1E}" presName="parentText" presStyleLbl="node1" presStyleIdx="1" presStyleCnt="2" custScaleY="184662" custLinFactY="-10019" custLinFactNeighborX="-448" custLinFactNeighborY="-100000">
        <dgm:presLayoutVars>
          <dgm:chMax val="0"/>
          <dgm:bulletEnabled val="1"/>
        </dgm:presLayoutVars>
      </dgm:prSet>
      <dgm:spPr/>
      <dgm:t>
        <a:bodyPr/>
        <a:lstStyle/>
        <a:p>
          <a:endParaRPr lang="en-US"/>
        </a:p>
      </dgm:t>
    </dgm:pt>
  </dgm:ptLst>
  <dgm:cxnLst>
    <dgm:cxn modelId="{6F81B1B1-1CD6-4D62-ACD8-F435AF56DDEC}" type="presOf" srcId="{0B8CE50F-F1B0-403A-A481-738B71408663}" destId="{46124361-3A17-4364-AABB-25756D7364E4}" srcOrd="0" destOrd="0" presId="urn:microsoft.com/office/officeart/2005/8/layout/vList2"/>
    <dgm:cxn modelId="{B068A1FF-96D2-43C1-9B59-1B6E8E79DBDF}" type="presOf" srcId="{75D5E361-B492-4F1A-BA56-DF37E83A1D1E}" destId="{F6E52113-1FEA-45ED-9176-9709A652BEB6}" srcOrd="0" destOrd="0" presId="urn:microsoft.com/office/officeart/2005/8/layout/vList2"/>
    <dgm:cxn modelId="{2C531E1E-DC84-4278-9E25-AA7849D219E9}" srcId="{F2C43830-A5A2-4970-A46E-DACA099448E4}" destId="{75D5E361-B492-4F1A-BA56-DF37E83A1D1E}" srcOrd="1" destOrd="0" parTransId="{0E41E353-BA1A-4C6D-8062-A45361FBE71E}" sibTransId="{FB5D01C6-1B27-42DE-9417-3EC2FEE09733}"/>
    <dgm:cxn modelId="{997977BE-1DE1-4508-9C54-4B0BA4FBD0BB}" type="presOf" srcId="{F2C43830-A5A2-4970-A46E-DACA099448E4}" destId="{3291C8F4-04EE-4CE6-AFDA-EE599E30C9F6}" srcOrd="0" destOrd="0" presId="urn:microsoft.com/office/officeart/2005/8/layout/vList2"/>
    <dgm:cxn modelId="{DC1C259B-6788-4220-BAD7-739DC888A418}" srcId="{F2C43830-A5A2-4970-A46E-DACA099448E4}" destId="{0B8CE50F-F1B0-403A-A481-738B71408663}" srcOrd="0" destOrd="0" parTransId="{E074C379-A1D7-4E36-9F3A-196A4E543C07}" sibTransId="{B3A048C0-2A83-40AF-AA94-B7BC643E8D95}"/>
    <dgm:cxn modelId="{91B2CE24-43DD-4F3B-A040-96CF80546AB0}" type="presParOf" srcId="{3291C8F4-04EE-4CE6-AFDA-EE599E30C9F6}" destId="{46124361-3A17-4364-AABB-25756D7364E4}" srcOrd="0" destOrd="0" presId="urn:microsoft.com/office/officeart/2005/8/layout/vList2"/>
    <dgm:cxn modelId="{D97E6AC8-4183-4A6C-B2E3-9030C126DE9A}" type="presParOf" srcId="{3291C8F4-04EE-4CE6-AFDA-EE599E30C9F6}" destId="{6F19FC0E-B7EA-4FC4-91BB-9227BF47A0F6}" srcOrd="1" destOrd="0" presId="urn:microsoft.com/office/officeart/2005/8/layout/vList2"/>
    <dgm:cxn modelId="{A8A6AE02-893F-4C7C-BC37-55FB1CD90E97}" type="presParOf" srcId="{3291C8F4-04EE-4CE6-AFDA-EE599E30C9F6}" destId="{F6E52113-1FEA-45ED-9176-9709A652BEB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FAB904-406A-4E30-90B3-A92EB352D79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3CA4351-1B94-4F7B-8AEE-09E942DB0642}">
      <dgm:prSet phldrT="[Text]"/>
      <dgm:spPr/>
      <dgm:t>
        <a:bodyPr/>
        <a:lstStyle/>
        <a:p>
          <a:r>
            <a:rPr lang="en-US" dirty="0" smtClean="0"/>
            <a:t>The </a:t>
          </a:r>
          <a:r>
            <a:rPr lang="en-US" dirty="0" err="1" smtClean="0"/>
            <a:t>IEP</a:t>
          </a:r>
          <a:r>
            <a:rPr lang="en-US" dirty="0" smtClean="0"/>
            <a:t> team will determine whether the student’s behavior that led to the discipline was</a:t>
          </a:r>
          <a:endParaRPr lang="en-US" dirty="0"/>
        </a:p>
      </dgm:t>
    </dgm:pt>
    <dgm:pt modelId="{AA425FBA-6B96-44C0-A77A-E79E1BBD50BB}" type="parTrans" cxnId="{1AA7C106-65A3-4896-A69F-5759F5152457}">
      <dgm:prSet/>
      <dgm:spPr/>
      <dgm:t>
        <a:bodyPr/>
        <a:lstStyle/>
        <a:p>
          <a:endParaRPr lang="en-US"/>
        </a:p>
      </dgm:t>
    </dgm:pt>
    <dgm:pt modelId="{EA811CDC-DFAB-42F2-8905-972263CAAB20}" type="sibTrans" cxnId="{1AA7C106-65A3-4896-A69F-5759F5152457}">
      <dgm:prSet/>
      <dgm:spPr/>
      <dgm:t>
        <a:bodyPr/>
        <a:lstStyle/>
        <a:p>
          <a:endParaRPr lang="en-US"/>
        </a:p>
      </dgm:t>
    </dgm:pt>
    <dgm:pt modelId="{9DC47674-DB77-4A47-8D84-B0F14C7C745C}">
      <dgm:prSet phldrT="[Text]"/>
      <dgm:spPr/>
      <dgm:t>
        <a:bodyPr/>
        <a:lstStyle/>
        <a:p>
          <a:r>
            <a:rPr lang="en-US" dirty="0" smtClean="0"/>
            <a:t>Caused by, or had a direct and substantial relationship to, the child’s disability; or</a:t>
          </a:r>
          <a:endParaRPr lang="en-US" dirty="0"/>
        </a:p>
      </dgm:t>
    </dgm:pt>
    <dgm:pt modelId="{42962792-E959-4ED0-B8B1-914C20446F91}" type="parTrans" cxnId="{229A3048-6161-47EA-91D4-199586FD7A98}">
      <dgm:prSet/>
      <dgm:spPr/>
      <dgm:t>
        <a:bodyPr/>
        <a:lstStyle/>
        <a:p>
          <a:endParaRPr lang="en-US"/>
        </a:p>
      </dgm:t>
    </dgm:pt>
    <dgm:pt modelId="{4C337411-834A-4F68-82AF-8E0C8E34C0E6}" type="sibTrans" cxnId="{229A3048-6161-47EA-91D4-199586FD7A98}">
      <dgm:prSet/>
      <dgm:spPr/>
      <dgm:t>
        <a:bodyPr/>
        <a:lstStyle/>
        <a:p>
          <a:endParaRPr lang="en-US"/>
        </a:p>
      </dgm:t>
    </dgm:pt>
    <dgm:pt modelId="{B8BE2E77-8730-4520-BCFB-AC284124E81D}">
      <dgm:prSet phldrT="[Text]"/>
      <dgm:spPr/>
      <dgm:t>
        <a:bodyPr/>
        <a:lstStyle/>
        <a:p>
          <a:r>
            <a:rPr lang="en-US" dirty="0" smtClean="0"/>
            <a:t>The direct result of the district’s failure to implement the student’s </a:t>
          </a:r>
          <a:r>
            <a:rPr lang="en-US" dirty="0" err="1" smtClean="0"/>
            <a:t>IEP</a:t>
          </a:r>
          <a:r>
            <a:rPr lang="en-US" dirty="0" smtClean="0"/>
            <a:t>.</a:t>
          </a:r>
          <a:endParaRPr lang="en-US" dirty="0"/>
        </a:p>
      </dgm:t>
    </dgm:pt>
    <dgm:pt modelId="{C5EC596C-CEE3-422B-8574-36716E566A4C}" type="parTrans" cxnId="{796A77B9-8F01-4B56-A725-6F63950B2673}">
      <dgm:prSet/>
      <dgm:spPr/>
      <dgm:t>
        <a:bodyPr/>
        <a:lstStyle/>
        <a:p>
          <a:endParaRPr lang="en-US"/>
        </a:p>
      </dgm:t>
    </dgm:pt>
    <dgm:pt modelId="{B1771686-9BF6-47C2-9D52-39227913B35C}" type="sibTrans" cxnId="{796A77B9-8F01-4B56-A725-6F63950B2673}">
      <dgm:prSet/>
      <dgm:spPr/>
      <dgm:t>
        <a:bodyPr/>
        <a:lstStyle/>
        <a:p>
          <a:endParaRPr lang="en-US"/>
        </a:p>
      </dgm:t>
    </dgm:pt>
    <dgm:pt modelId="{0AB8FE56-92FF-4264-905F-2E9F41808BDF}" type="pres">
      <dgm:prSet presAssocID="{63FAB904-406A-4E30-90B3-A92EB352D790}" presName="diagram" presStyleCnt="0">
        <dgm:presLayoutVars>
          <dgm:chPref val="1"/>
          <dgm:dir/>
          <dgm:animOne val="branch"/>
          <dgm:animLvl val="lvl"/>
          <dgm:resizeHandles val="exact"/>
        </dgm:presLayoutVars>
      </dgm:prSet>
      <dgm:spPr/>
      <dgm:t>
        <a:bodyPr/>
        <a:lstStyle/>
        <a:p>
          <a:endParaRPr lang="en-US"/>
        </a:p>
      </dgm:t>
    </dgm:pt>
    <dgm:pt modelId="{5930B8F9-A1B2-404A-A24D-46DAB7B104AE}" type="pres">
      <dgm:prSet presAssocID="{13CA4351-1B94-4F7B-8AEE-09E942DB0642}" presName="root1" presStyleCnt="0"/>
      <dgm:spPr/>
    </dgm:pt>
    <dgm:pt modelId="{BE89793D-5B94-4C05-B473-D6C08D94306D}" type="pres">
      <dgm:prSet presAssocID="{13CA4351-1B94-4F7B-8AEE-09E942DB0642}" presName="LevelOneTextNode" presStyleLbl="node0" presStyleIdx="0" presStyleCnt="1">
        <dgm:presLayoutVars>
          <dgm:chPref val="3"/>
        </dgm:presLayoutVars>
      </dgm:prSet>
      <dgm:spPr/>
      <dgm:t>
        <a:bodyPr/>
        <a:lstStyle/>
        <a:p>
          <a:endParaRPr lang="en-US"/>
        </a:p>
      </dgm:t>
    </dgm:pt>
    <dgm:pt modelId="{C32DBA15-610A-4050-8DB0-077B1D69FC77}" type="pres">
      <dgm:prSet presAssocID="{13CA4351-1B94-4F7B-8AEE-09E942DB0642}" presName="level2hierChild" presStyleCnt="0"/>
      <dgm:spPr/>
    </dgm:pt>
    <dgm:pt modelId="{E03400EF-ECC0-42BB-AD4C-151D5222322E}" type="pres">
      <dgm:prSet presAssocID="{42962792-E959-4ED0-B8B1-914C20446F91}" presName="conn2-1" presStyleLbl="parChTrans1D2" presStyleIdx="0" presStyleCnt="2"/>
      <dgm:spPr/>
      <dgm:t>
        <a:bodyPr/>
        <a:lstStyle/>
        <a:p>
          <a:endParaRPr lang="en-US"/>
        </a:p>
      </dgm:t>
    </dgm:pt>
    <dgm:pt modelId="{A6D946E4-23A5-4845-8FEA-9C49F5BA3B08}" type="pres">
      <dgm:prSet presAssocID="{42962792-E959-4ED0-B8B1-914C20446F91}" presName="connTx" presStyleLbl="parChTrans1D2" presStyleIdx="0" presStyleCnt="2"/>
      <dgm:spPr/>
      <dgm:t>
        <a:bodyPr/>
        <a:lstStyle/>
        <a:p>
          <a:endParaRPr lang="en-US"/>
        </a:p>
      </dgm:t>
    </dgm:pt>
    <dgm:pt modelId="{8B7180C4-0ABC-4697-B115-C2DB5E77658C}" type="pres">
      <dgm:prSet presAssocID="{9DC47674-DB77-4A47-8D84-B0F14C7C745C}" presName="root2" presStyleCnt="0"/>
      <dgm:spPr/>
    </dgm:pt>
    <dgm:pt modelId="{B2949B91-618B-4739-A344-73345B424170}" type="pres">
      <dgm:prSet presAssocID="{9DC47674-DB77-4A47-8D84-B0F14C7C745C}" presName="LevelTwoTextNode" presStyleLbl="node2" presStyleIdx="0" presStyleCnt="2">
        <dgm:presLayoutVars>
          <dgm:chPref val="3"/>
        </dgm:presLayoutVars>
      </dgm:prSet>
      <dgm:spPr/>
      <dgm:t>
        <a:bodyPr/>
        <a:lstStyle/>
        <a:p>
          <a:endParaRPr lang="en-US"/>
        </a:p>
      </dgm:t>
    </dgm:pt>
    <dgm:pt modelId="{F1D72A8A-96F3-45B2-99EF-1C9672516786}" type="pres">
      <dgm:prSet presAssocID="{9DC47674-DB77-4A47-8D84-B0F14C7C745C}" presName="level3hierChild" presStyleCnt="0"/>
      <dgm:spPr/>
    </dgm:pt>
    <dgm:pt modelId="{A3740FE9-C349-4DF6-B56E-A60B1E5E0776}" type="pres">
      <dgm:prSet presAssocID="{C5EC596C-CEE3-422B-8574-36716E566A4C}" presName="conn2-1" presStyleLbl="parChTrans1D2" presStyleIdx="1" presStyleCnt="2"/>
      <dgm:spPr/>
      <dgm:t>
        <a:bodyPr/>
        <a:lstStyle/>
        <a:p>
          <a:endParaRPr lang="en-US"/>
        </a:p>
      </dgm:t>
    </dgm:pt>
    <dgm:pt modelId="{BF12948E-61EE-4845-AA06-D9E5D6AF2F31}" type="pres">
      <dgm:prSet presAssocID="{C5EC596C-CEE3-422B-8574-36716E566A4C}" presName="connTx" presStyleLbl="parChTrans1D2" presStyleIdx="1" presStyleCnt="2"/>
      <dgm:spPr/>
      <dgm:t>
        <a:bodyPr/>
        <a:lstStyle/>
        <a:p>
          <a:endParaRPr lang="en-US"/>
        </a:p>
      </dgm:t>
    </dgm:pt>
    <dgm:pt modelId="{FEDC0488-BDE2-4D35-9573-C786C6F0FE2C}" type="pres">
      <dgm:prSet presAssocID="{B8BE2E77-8730-4520-BCFB-AC284124E81D}" presName="root2" presStyleCnt="0"/>
      <dgm:spPr/>
    </dgm:pt>
    <dgm:pt modelId="{7D0ACF9A-8D7E-4D56-B4C2-FF56E67847FB}" type="pres">
      <dgm:prSet presAssocID="{B8BE2E77-8730-4520-BCFB-AC284124E81D}" presName="LevelTwoTextNode" presStyleLbl="node2" presStyleIdx="1" presStyleCnt="2">
        <dgm:presLayoutVars>
          <dgm:chPref val="3"/>
        </dgm:presLayoutVars>
      </dgm:prSet>
      <dgm:spPr/>
      <dgm:t>
        <a:bodyPr/>
        <a:lstStyle/>
        <a:p>
          <a:endParaRPr lang="en-US"/>
        </a:p>
      </dgm:t>
    </dgm:pt>
    <dgm:pt modelId="{1EA31FA9-38B3-4996-8380-32E54246B8A3}" type="pres">
      <dgm:prSet presAssocID="{B8BE2E77-8730-4520-BCFB-AC284124E81D}" presName="level3hierChild" presStyleCnt="0"/>
      <dgm:spPr/>
    </dgm:pt>
  </dgm:ptLst>
  <dgm:cxnLst>
    <dgm:cxn modelId="{37FE1E56-3133-46D8-9BA5-B2549E15A63B}" type="presOf" srcId="{C5EC596C-CEE3-422B-8574-36716E566A4C}" destId="{BF12948E-61EE-4845-AA06-D9E5D6AF2F31}" srcOrd="1" destOrd="0" presId="urn:microsoft.com/office/officeart/2005/8/layout/hierarchy2"/>
    <dgm:cxn modelId="{796A77B9-8F01-4B56-A725-6F63950B2673}" srcId="{13CA4351-1B94-4F7B-8AEE-09E942DB0642}" destId="{B8BE2E77-8730-4520-BCFB-AC284124E81D}" srcOrd="1" destOrd="0" parTransId="{C5EC596C-CEE3-422B-8574-36716E566A4C}" sibTransId="{B1771686-9BF6-47C2-9D52-39227913B35C}"/>
    <dgm:cxn modelId="{C3255A5E-B48F-4A0E-86FA-C5EEFC0D5E79}" type="presOf" srcId="{9DC47674-DB77-4A47-8D84-B0F14C7C745C}" destId="{B2949B91-618B-4739-A344-73345B424170}" srcOrd="0" destOrd="0" presId="urn:microsoft.com/office/officeart/2005/8/layout/hierarchy2"/>
    <dgm:cxn modelId="{229A3048-6161-47EA-91D4-199586FD7A98}" srcId="{13CA4351-1B94-4F7B-8AEE-09E942DB0642}" destId="{9DC47674-DB77-4A47-8D84-B0F14C7C745C}" srcOrd="0" destOrd="0" parTransId="{42962792-E959-4ED0-B8B1-914C20446F91}" sibTransId="{4C337411-834A-4F68-82AF-8E0C8E34C0E6}"/>
    <dgm:cxn modelId="{0AD7FB82-CB26-4916-B8A5-B54EEE4E9E9C}" type="presOf" srcId="{42962792-E959-4ED0-B8B1-914C20446F91}" destId="{A6D946E4-23A5-4845-8FEA-9C49F5BA3B08}" srcOrd="1" destOrd="0" presId="urn:microsoft.com/office/officeart/2005/8/layout/hierarchy2"/>
    <dgm:cxn modelId="{805AD277-BA2E-46A1-9FB3-4898304D8F33}" type="presOf" srcId="{B8BE2E77-8730-4520-BCFB-AC284124E81D}" destId="{7D0ACF9A-8D7E-4D56-B4C2-FF56E67847FB}" srcOrd="0" destOrd="0" presId="urn:microsoft.com/office/officeart/2005/8/layout/hierarchy2"/>
    <dgm:cxn modelId="{685BFE8D-1FBE-4551-9D2D-B1ADC317EB98}" type="presOf" srcId="{C5EC596C-CEE3-422B-8574-36716E566A4C}" destId="{A3740FE9-C349-4DF6-B56E-A60B1E5E0776}" srcOrd="0" destOrd="0" presId="urn:microsoft.com/office/officeart/2005/8/layout/hierarchy2"/>
    <dgm:cxn modelId="{6DB3E355-D42F-409D-81C4-17DFA52D17D0}" type="presOf" srcId="{63FAB904-406A-4E30-90B3-A92EB352D790}" destId="{0AB8FE56-92FF-4264-905F-2E9F41808BDF}" srcOrd="0" destOrd="0" presId="urn:microsoft.com/office/officeart/2005/8/layout/hierarchy2"/>
    <dgm:cxn modelId="{14EFF0C0-7021-4D40-BD6E-D2B84BBB69C7}" type="presOf" srcId="{13CA4351-1B94-4F7B-8AEE-09E942DB0642}" destId="{BE89793D-5B94-4C05-B473-D6C08D94306D}" srcOrd="0" destOrd="0" presId="urn:microsoft.com/office/officeart/2005/8/layout/hierarchy2"/>
    <dgm:cxn modelId="{1AA7C106-65A3-4896-A69F-5759F5152457}" srcId="{63FAB904-406A-4E30-90B3-A92EB352D790}" destId="{13CA4351-1B94-4F7B-8AEE-09E942DB0642}" srcOrd="0" destOrd="0" parTransId="{AA425FBA-6B96-44C0-A77A-E79E1BBD50BB}" sibTransId="{EA811CDC-DFAB-42F2-8905-972263CAAB20}"/>
    <dgm:cxn modelId="{939FE1AC-3BEB-474E-897B-9A50FE662790}" type="presOf" srcId="{42962792-E959-4ED0-B8B1-914C20446F91}" destId="{E03400EF-ECC0-42BB-AD4C-151D5222322E}" srcOrd="0" destOrd="0" presId="urn:microsoft.com/office/officeart/2005/8/layout/hierarchy2"/>
    <dgm:cxn modelId="{996DCF67-D595-4112-9919-854F67D4CEF7}" type="presParOf" srcId="{0AB8FE56-92FF-4264-905F-2E9F41808BDF}" destId="{5930B8F9-A1B2-404A-A24D-46DAB7B104AE}" srcOrd="0" destOrd="0" presId="urn:microsoft.com/office/officeart/2005/8/layout/hierarchy2"/>
    <dgm:cxn modelId="{D6A9A53E-05A3-4F69-B20D-EE7CF66232B7}" type="presParOf" srcId="{5930B8F9-A1B2-404A-A24D-46DAB7B104AE}" destId="{BE89793D-5B94-4C05-B473-D6C08D94306D}" srcOrd="0" destOrd="0" presId="urn:microsoft.com/office/officeart/2005/8/layout/hierarchy2"/>
    <dgm:cxn modelId="{A6F2A22D-900A-4EF9-9D08-398250DE33A1}" type="presParOf" srcId="{5930B8F9-A1B2-404A-A24D-46DAB7B104AE}" destId="{C32DBA15-610A-4050-8DB0-077B1D69FC77}" srcOrd="1" destOrd="0" presId="urn:microsoft.com/office/officeart/2005/8/layout/hierarchy2"/>
    <dgm:cxn modelId="{C7B8BFB2-C0F3-4689-8762-9DA0815810CD}" type="presParOf" srcId="{C32DBA15-610A-4050-8DB0-077B1D69FC77}" destId="{E03400EF-ECC0-42BB-AD4C-151D5222322E}" srcOrd="0" destOrd="0" presId="urn:microsoft.com/office/officeart/2005/8/layout/hierarchy2"/>
    <dgm:cxn modelId="{4960B6A3-CA5C-4C1F-8329-CF874A217EE4}" type="presParOf" srcId="{E03400EF-ECC0-42BB-AD4C-151D5222322E}" destId="{A6D946E4-23A5-4845-8FEA-9C49F5BA3B08}" srcOrd="0" destOrd="0" presId="urn:microsoft.com/office/officeart/2005/8/layout/hierarchy2"/>
    <dgm:cxn modelId="{87F64CD5-642E-4CBC-83D1-1ED5C4BB3677}" type="presParOf" srcId="{C32DBA15-610A-4050-8DB0-077B1D69FC77}" destId="{8B7180C4-0ABC-4697-B115-C2DB5E77658C}" srcOrd="1" destOrd="0" presId="urn:microsoft.com/office/officeart/2005/8/layout/hierarchy2"/>
    <dgm:cxn modelId="{DF6E9241-4F3A-4D5C-9EDB-454AAE433683}" type="presParOf" srcId="{8B7180C4-0ABC-4697-B115-C2DB5E77658C}" destId="{B2949B91-618B-4739-A344-73345B424170}" srcOrd="0" destOrd="0" presId="urn:microsoft.com/office/officeart/2005/8/layout/hierarchy2"/>
    <dgm:cxn modelId="{6B3A7905-3A22-4925-B350-2E7B099845CA}" type="presParOf" srcId="{8B7180C4-0ABC-4697-B115-C2DB5E77658C}" destId="{F1D72A8A-96F3-45B2-99EF-1C9672516786}" srcOrd="1" destOrd="0" presId="urn:microsoft.com/office/officeart/2005/8/layout/hierarchy2"/>
    <dgm:cxn modelId="{A8F4184C-350F-4688-A602-F9C4574AFF39}" type="presParOf" srcId="{C32DBA15-610A-4050-8DB0-077B1D69FC77}" destId="{A3740FE9-C349-4DF6-B56E-A60B1E5E0776}" srcOrd="2" destOrd="0" presId="urn:microsoft.com/office/officeart/2005/8/layout/hierarchy2"/>
    <dgm:cxn modelId="{902AEE76-B335-4D5D-98A2-14C4DDCD81D4}" type="presParOf" srcId="{A3740FE9-C349-4DF6-B56E-A60B1E5E0776}" destId="{BF12948E-61EE-4845-AA06-D9E5D6AF2F31}" srcOrd="0" destOrd="0" presId="urn:microsoft.com/office/officeart/2005/8/layout/hierarchy2"/>
    <dgm:cxn modelId="{D5F98321-21A8-48C5-8367-CFEAE10BA72E}" type="presParOf" srcId="{C32DBA15-610A-4050-8DB0-077B1D69FC77}" destId="{FEDC0488-BDE2-4D35-9573-C786C6F0FE2C}" srcOrd="3" destOrd="0" presId="urn:microsoft.com/office/officeart/2005/8/layout/hierarchy2"/>
    <dgm:cxn modelId="{8A6B1F29-4269-4CA0-A344-83194F0B6F8F}" type="presParOf" srcId="{FEDC0488-BDE2-4D35-9573-C786C6F0FE2C}" destId="{7D0ACF9A-8D7E-4D56-B4C2-FF56E67847FB}" srcOrd="0" destOrd="0" presId="urn:microsoft.com/office/officeart/2005/8/layout/hierarchy2"/>
    <dgm:cxn modelId="{88F3E303-0943-4676-960E-508C9F32FCAE}" type="presParOf" srcId="{FEDC0488-BDE2-4D35-9573-C786C6F0FE2C}" destId="{1EA31FA9-38B3-4996-8380-32E54246B8A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C43830-A5A2-4970-A46E-DACA099448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8CE50F-F1B0-403A-A481-738B71408663}">
      <dgm:prSet custT="1"/>
      <dgm:spPr/>
      <dgm:t>
        <a:bodyPr/>
        <a:lstStyle/>
        <a:p>
          <a:r>
            <a:rPr lang="en-US" sz="2400" dirty="0" smtClean="0"/>
            <a:t>Students with disabilities served by IDEA are </a:t>
          </a:r>
          <a:r>
            <a:rPr lang="en-US" sz="2400" b="0" dirty="0" smtClean="0"/>
            <a:t>more than twice as likely to receive one or more out-of-school suspensions as students without disabilities.</a:t>
          </a:r>
        </a:p>
      </dgm:t>
    </dgm:pt>
    <dgm:pt modelId="{E074C379-A1D7-4E36-9F3A-196A4E543C07}" type="parTrans" cxnId="{DC1C259B-6788-4220-BAD7-739DC888A418}">
      <dgm:prSet/>
      <dgm:spPr/>
      <dgm:t>
        <a:bodyPr/>
        <a:lstStyle/>
        <a:p>
          <a:endParaRPr lang="en-US"/>
        </a:p>
      </dgm:t>
    </dgm:pt>
    <dgm:pt modelId="{B3A048C0-2A83-40AF-AA94-B7BC643E8D95}" type="sibTrans" cxnId="{DC1C259B-6788-4220-BAD7-739DC888A418}">
      <dgm:prSet/>
      <dgm:spPr/>
      <dgm:t>
        <a:bodyPr/>
        <a:lstStyle/>
        <a:p>
          <a:endParaRPr lang="en-US"/>
        </a:p>
      </dgm:t>
    </dgm:pt>
    <dgm:pt modelId="{75D5E361-B492-4F1A-BA56-DF37E83A1D1E}">
      <dgm:prSet custT="1"/>
      <dgm:spPr/>
      <dgm:t>
        <a:bodyPr/>
        <a:lstStyle/>
        <a:p>
          <a:r>
            <a:rPr lang="en-US" sz="2400" dirty="0" smtClean="0"/>
            <a:t>Students with disabilities served by IDEA represent 12% of all students, but </a:t>
          </a:r>
          <a:r>
            <a:rPr lang="en-US" sz="2400" b="0" dirty="0" smtClean="0"/>
            <a:t>67% of students subject to restraint or seclusion.</a:t>
          </a:r>
        </a:p>
      </dgm:t>
    </dgm:pt>
    <dgm:pt modelId="{0E41E353-BA1A-4C6D-8062-A45361FBE71E}" type="parTrans" cxnId="{2C531E1E-DC84-4278-9E25-AA7849D219E9}">
      <dgm:prSet/>
      <dgm:spPr/>
      <dgm:t>
        <a:bodyPr/>
        <a:lstStyle/>
        <a:p>
          <a:endParaRPr lang="en-US"/>
        </a:p>
      </dgm:t>
    </dgm:pt>
    <dgm:pt modelId="{FB5D01C6-1B27-42DE-9417-3EC2FEE09733}" type="sibTrans" cxnId="{2C531E1E-DC84-4278-9E25-AA7849D219E9}">
      <dgm:prSet/>
      <dgm:spPr/>
      <dgm:t>
        <a:bodyPr/>
        <a:lstStyle/>
        <a:p>
          <a:endParaRPr lang="en-US"/>
        </a:p>
      </dgm:t>
    </dgm:pt>
    <dgm:pt modelId="{3291C8F4-04EE-4CE6-AFDA-EE599E30C9F6}" type="pres">
      <dgm:prSet presAssocID="{F2C43830-A5A2-4970-A46E-DACA099448E4}" presName="linear" presStyleCnt="0">
        <dgm:presLayoutVars>
          <dgm:animLvl val="lvl"/>
          <dgm:resizeHandles val="exact"/>
        </dgm:presLayoutVars>
      </dgm:prSet>
      <dgm:spPr/>
      <dgm:t>
        <a:bodyPr/>
        <a:lstStyle/>
        <a:p>
          <a:endParaRPr lang="en-US"/>
        </a:p>
      </dgm:t>
    </dgm:pt>
    <dgm:pt modelId="{46124361-3A17-4364-AABB-25756D7364E4}" type="pres">
      <dgm:prSet presAssocID="{0B8CE50F-F1B0-403A-A481-738B71408663}" presName="parentText" presStyleLbl="node1" presStyleIdx="0" presStyleCnt="2" custScaleY="113879" custLinFactY="-60314" custLinFactNeighborX="0" custLinFactNeighborY="-100000">
        <dgm:presLayoutVars>
          <dgm:chMax val="0"/>
          <dgm:bulletEnabled val="1"/>
        </dgm:presLayoutVars>
      </dgm:prSet>
      <dgm:spPr/>
      <dgm:t>
        <a:bodyPr/>
        <a:lstStyle/>
        <a:p>
          <a:endParaRPr lang="en-US"/>
        </a:p>
      </dgm:t>
    </dgm:pt>
    <dgm:pt modelId="{6F19FC0E-B7EA-4FC4-91BB-9227BF47A0F6}" type="pres">
      <dgm:prSet presAssocID="{B3A048C0-2A83-40AF-AA94-B7BC643E8D95}" presName="spacer" presStyleCnt="0"/>
      <dgm:spPr/>
      <dgm:t>
        <a:bodyPr/>
        <a:lstStyle/>
        <a:p>
          <a:endParaRPr lang="en-US"/>
        </a:p>
      </dgm:t>
    </dgm:pt>
    <dgm:pt modelId="{F6E52113-1FEA-45ED-9176-9709A652BEB6}" type="pres">
      <dgm:prSet presAssocID="{75D5E361-B492-4F1A-BA56-DF37E83A1D1E}" presName="parentText" presStyleLbl="node1" presStyleIdx="1" presStyleCnt="2" custScaleY="117910" custLinFactNeighborY="-13161">
        <dgm:presLayoutVars>
          <dgm:chMax val="0"/>
          <dgm:bulletEnabled val="1"/>
        </dgm:presLayoutVars>
      </dgm:prSet>
      <dgm:spPr/>
      <dgm:t>
        <a:bodyPr/>
        <a:lstStyle/>
        <a:p>
          <a:endParaRPr lang="en-US"/>
        </a:p>
      </dgm:t>
    </dgm:pt>
  </dgm:ptLst>
  <dgm:cxnLst>
    <dgm:cxn modelId="{2557B6A0-C283-4965-8128-B48E24A5A33A}" type="presOf" srcId="{0B8CE50F-F1B0-403A-A481-738B71408663}" destId="{46124361-3A17-4364-AABB-25756D7364E4}" srcOrd="0" destOrd="0" presId="urn:microsoft.com/office/officeart/2005/8/layout/vList2"/>
    <dgm:cxn modelId="{86BDF8E9-25AB-48CC-9D07-C6242A15DF9E}" type="presOf" srcId="{75D5E361-B492-4F1A-BA56-DF37E83A1D1E}" destId="{F6E52113-1FEA-45ED-9176-9709A652BEB6}" srcOrd="0" destOrd="0" presId="urn:microsoft.com/office/officeart/2005/8/layout/vList2"/>
    <dgm:cxn modelId="{2C531E1E-DC84-4278-9E25-AA7849D219E9}" srcId="{F2C43830-A5A2-4970-A46E-DACA099448E4}" destId="{75D5E361-B492-4F1A-BA56-DF37E83A1D1E}" srcOrd="1" destOrd="0" parTransId="{0E41E353-BA1A-4C6D-8062-A45361FBE71E}" sibTransId="{FB5D01C6-1B27-42DE-9417-3EC2FEE09733}"/>
    <dgm:cxn modelId="{DC1C259B-6788-4220-BAD7-739DC888A418}" srcId="{F2C43830-A5A2-4970-A46E-DACA099448E4}" destId="{0B8CE50F-F1B0-403A-A481-738B71408663}" srcOrd="0" destOrd="0" parTransId="{E074C379-A1D7-4E36-9F3A-196A4E543C07}" sibTransId="{B3A048C0-2A83-40AF-AA94-B7BC643E8D95}"/>
    <dgm:cxn modelId="{ABAD5104-9675-4596-A749-CE671A0B1C1E}" type="presOf" srcId="{F2C43830-A5A2-4970-A46E-DACA099448E4}" destId="{3291C8F4-04EE-4CE6-AFDA-EE599E30C9F6}" srcOrd="0" destOrd="0" presId="urn:microsoft.com/office/officeart/2005/8/layout/vList2"/>
    <dgm:cxn modelId="{664D9428-4583-4A66-9104-DB11FD89E5B8}" type="presParOf" srcId="{3291C8F4-04EE-4CE6-AFDA-EE599E30C9F6}" destId="{46124361-3A17-4364-AABB-25756D7364E4}" srcOrd="0" destOrd="0" presId="urn:microsoft.com/office/officeart/2005/8/layout/vList2"/>
    <dgm:cxn modelId="{0FF95D0C-98FD-4D41-9AEA-8C5B600AEEA7}" type="presParOf" srcId="{3291C8F4-04EE-4CE6-AFDA-EE599E30C9F6}" destId="{6F19FC0E-B7EA-4FC4-91BB-9227BF47A0F6}" srcOrd="1" destOrd="0" presId="urn:microsoft.com/office/officeart/2005/8/layout/vList2"/>
    <dgm:cxn modelId="{090E88DE-5CFE-4421-B75D-1CA61FB1DA8C}" type="presParOf" srcId="{3291C8F4-04EE-4CE6-AFDA-EE599E30C9F6}" destId="{F6E52113-1FEA-45ED-9176-9709A652BEB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C8E371-6B75-4538-B9D0-B403411D15D1}" type="doc">
      <dgm:prSet loTypeId="urn:microsoft.com/office/officeart/2005/8/layout/hList3" loCatId="list" qsTypeId="urn:microsoft.com/office/officeart/2005/8/quickstyle/simple2" qsCatId="simple" csTypeId="urn:microsoft.com/office/officeart/2005/8/colors/accent1_2" csCatId="accent1" phldr="1"/>
      <dgm:spPr/>
      <dgm:t>
        <a:bodyPr/>
        <a:lstStyle/>
        <a:p>
          <a:endParaRPr lang="en-US"/>
        </a:p>
      </dgm:t>
    </dgm:pt>
    <dgm:pt modelId="{705385B9-9691-4880-B3E5-64CC2286CC15}">
      <dgm:prSet phldrT="[Text]"/>
      <dgm:spPr>
        <a:solidFill>
          <a:schemeClr val="accent1">
            <a:lumMod val="60000"/>
            <a:lumOff val="40000"/>
          </a:schemeClr>
        </a:solidFill>
      </dgm:spPr>
      <dgm:t>
        <a:bodyPr/>
        <a:lstStyle/>
        <a:p>
          <a:r>
            <a:rPr lang="en-US" dirty="0" smtClean="0"/>
            <a:t>Students Entitled to Discipline Protections  </a:t>
          </a:r>
          <a:endParaRPr lang="en-US" dirty="0"/>
        </a:p>
      </dgm:t>
    </dgm:pt>
    <dgm:pt modelId="{D0A3AC73-8F3C-4E7F-8444-943F3EE1FF28}" type="parTrans" cxnId="{A9B9400D-7C77-4AF6-B28D-46CB3F1FF5F6}">
      <dgm:prSet/>
      <dgm:spPr/>
      <dgm:t>
        <a:bodyPr/>
        <a:lstStyle/>
        <a:p>
          <a:endParaRPr lang="en-US"/>
        </a:p>
      </dgm:t>
    </dgm:pt>
    <dgm:pt modelId="{4B4FA38E-0E92-4522-9230-3210F34FFEB1}" type="sibTrans" cxnId="{A9B9400D-7C77-4AF6-B28D-46CB3F1FF5F6}">
      <dgm:prSet/>
      <dgm:spPr/>
      <dgm:t>
        <a:bodyPr/>
        <a:lstStyle/>
        <a:p>
          <a:endParaRPr lang="en-US"/>
        </a:p>
      </dgm:t>
    </dgm:pt>
    <dgm:pt modelId="{8239DF94-C563-45C0-AD8C-9005CFAD4E0B}">
      <dgm:prSet phldrT="[Text]" custT="1"/>
      <dgm:spPr/>
      <dgm:t>
        <a:bodyPr/>
        <a:lstStyle/>
        <a:p>
          <a:r>
            <a:rPr lang="en-US" sz="2400" dirty="0" smtClean="0"/>
            <a:t>Special education students</a:t>
          </a:r>
        </a:p>
        <a:p>
          <a:r>
            <a:rPr lang="en-US" sz="1800" dirty="0" smtClean="0"/>
            <a:t>(identified with a disability under IDEA)</a:t>
          </a:r>
          <a:endParaRPr lang="en-US" sz="1800" dirty="0"/>
        </a:p>
      </dgm:t>
    </dgm:pt>
    <dgm:pt modelId="{5CB18632-B6B4-4683-BD41-EFF2470D2E1C}" type="parTrans" cxnId="{0BC366C0-34CD-492D-9F26-2CE695ABFDDE}">
      <dgm:prSet/>
      <dgm:spPr/>
      <dgm:t>
        <a:bodyPr/>
        <a:lstStyle/>
        <a:p>
          <a:endParaRPr lang="en-US"/>
        </a:p>
      </dgm:t>
    </dgm:pt>
    <dgm:pt modelId="{30450CA2-AD03-4BE3-88D7-63A0F53640AC}" type="sibTrans" cxnId="{0BC366C0-34CD-492D-9F26-2CE695ABFDDE}">
      <dgm:prSet/>
      <dgm:spPr/>
      <dgm:t>
        <a:bodyPr/>
        <a:lstStyle/>
        <a:p>
          <a:endParaRPr lang="en-US"/>
        </a:p>
      </dgm:t>
    </dgm:pt>
    <dgm:pt modelId="{6A398427-DA72-4000-9168-F4F769CF3B05}">
      <dgm:prSet phldrT="[Text]"/>
      <dgm:spPr/>
      <dgm:t>
        <a:bodyPr/>
        <a:lstStyle/>
        <a:p>
          <a:r>
            <a:rPr lang="en-US" dirty="0" smtClean="0"/>
            <a:t>Students with disabilities under Section 504</a:t>
          </a:r>
          <a:endParaRPr lang="en-US" dirty="0"/>
        </a:p>
      </dgm:t>
    </dgm:pt>
    <dgm:pt modelId="{7C4F10AD-FF35-418C-83CC-62CCD93DA2E9}" type="parTrans" cxnId="{A5C0C135-BDE0-4589-B0B0-E15C8EE98014}">
      <dgm:prSet/>
      <dgm:spPr/>
      <dgm:t>
        <a:bodyPr/>
        <a:lstStyle/>
        <a:p>
          <a:endParaRPr lang="en-US"/>
        </a:p>
      </dgm:t>
    </dgm:pt>
    <dgm:pt modelId="{A99343DB-F133-4050-BFC9-B2B2CDB24826}" type="sibTrans" cxnId="{A5C0C135-BDE0-4589-B0B0-E15C8EE98014}">
      <dgm:prSet/>
      <dgm:spPr/>
      <dgm:t>
        <a:bodyPr/>
        <a:lstStyle/>
        <a:p>
          <a:endParaRPr lang="en-US"/>
        </a:p>
      </dgm:t>
    </dgm:pt>
    <dgm:pt modelId="{8B117EEF-16AA-470E-9FFA-440C45D5BEC4}">
      <dgm:prSet phldrT="[Text]"/>
      <dgm:spPr/>
      <dgm:t>
        <a:bodyPr/>
        <a:lstStyle/>
        <a:p>
          <a:pPr>
            <a:spcAft>
              <a:spcPts val="0"/>
            </a:spcAft>
          </a:pPr>
          <a:r>
            <a:rPr lang="en-US" i="0" dirty="0" smtClean="0"/>
            <a:t>Students not identified as having a disability under IDEA or </a:t>
          </a:r>
        </a:p>
        <a:p>
          <a:pPr>
            <a:spcAft>
              <a:spcPts val="0"/>
            </a:spcAft>
          </a:pPr>
          <a:r>
            <a:rPr lang="en-US" i="0" dirty="0" smtClean="0"/>
            <a:t>Section 504 for whom District had “basis of knowledge”</a:t>
          </a:r>
        </a:p>
        <a:p>
          <a:pPr>
            <a:spcAft>
              <a:spcPct val="35000"/>
            </a:spcAft>
          </a:pPr>
          <a:endParaRPr lang="en-US" i="0" dirty="0"/>
        </a:p>
      </dgm:t>
    </dgm:pt>
    <dgm:pt modelId="{ED3D14C5-0CA2-4952-9745-A3657EDC10DD}" type="parTrans" cxnId="{B0E0A97C-B022-4E38-A1C5-0A7B5077E7C1}">
      <dgm:prSet/>
      <dgm:spPr/>
      <dgm:t>
        <a:bodyPr/>
        <a:lstStyle/>
        <a:p>
          <a:endParaRPr lang="en-US"/>
        </a:p>
      </dgm:t>
    </dgm:pt>
    <dgm:pt modelId="{FD739602-4D20-43EF-9689-A32719F5EC31}" type="sibTrans" cxnId="{B0E0A97C-B022-4E38-A1C5-0A7B5077E7C1}">
      <dgm:prSet/>
      <dgm:spPr/>
      <dgm:t>
        <a:bodyPr/>
        <a:lstStyle/>
        <a:p>
          <a:endParaRPr lang="en-US"/>
        </a:p>
      </dgm:t>
    </dgm:pt>
    <dgm:pt modelId="{A5D59746-9F42-4428-B00E-E1C7952F1A88}" type="pres">
      <dgm:prSet presAssocID="{1FC8E371-6B75-4538-B9D0-B403411D15D1}" presName="composite" presStyleCnt="0">
        <dgm:presLayoutVars>
          <dgm:chMax val="1"/>
          <dgm:dir/>
          <dgm:resizeHandles val="exact"/>
        </dgm:presLayoutVars>
      </dgm:prSet>
      <dgm:spPr/>
      <dgm:t>
        <a:bodyPr/>
        <a:lstStyle/>
        <a:p>
          <a:endParaRPr lang="en-US"/>
        </a:p>
      </dgm:t>
    </dgm:pt>
    <dgm:pt modelId="{D0CDB66A-7419-4507-BDE4-8AF00D74F7A7}" type="pres">
      <dgm:prSet presAssocID="{705385B9-9691-4880-B3E5-64CC2286CC15}" presName="roof" presStyleLbl="dkBgShp" presStyleIdx="0" presStyleCnt="2" custScaleY="64073" custLinFactNeighborX="-2381" custLinFactNeighborY="-14716"/>
      <dgm:spPr/>
      <dgm:t>
        <a:bodyPr/>
        <a:lstStyle/>
        <a:p>
          <a:endParaRPr lang="en-US"/>
        </a:p>
      </dgm:t>
    </dgm:pt>
    <dgm:pt modelId="{6A86EF27-139D-45E5-8109-4EF6FA17C50D}" type="pres">
      <dgm:prSet presAssocID="{705385B9-9691-4880-B3E5-64CC2286CC15}" presName="pillars" presStyleCnt="0"/>
      <dgm:spPr/>
      <dgm:t>
        <a:bodyPr/>
        <a:lstStyle/>
        <a:p>
          <a:endParaRPr lang="en-US"/>
        </a:p>
      </dgm:t>
    </dgm:pt>
    <dgm:pt modelId="{6ACACA32-7806-48D9-AF11-A6C287F4B7ED}" type="pres">
      <dgm:prSet presAssocID="{705385B9-9691-4880-B3E5-64CC2286CC15}" presName="pillar1" presStyleLbl="node1" presStyleIdx="0" presStyleCnt="3" custScaleY="124355" custLinFactNeighborX="-759" custLinFactNeighborY="8">
        <dgm:presLayoutVars>
          <dgm:bulletEnabled val="1"/>
        </dgm:presLayoutVars>
      </dgm:prSet>
      <dgm:spPr/>
      <dgm:t>
        <a:bodyPr/>
        <a:lstStyle/>
        <a:p>
          <a:endParaRPr lang="en-US"/>
        </a:p>
      </dgm:t>
    </dgm:pt>
    <dgm:pt modelId="{545855DC-ECC0-41C0-BAD6-E5C8F84DA3C9}" type="pres">
      <dgm:prSet presAssocID="{6A398427-DA72-4000-9168-F4F769CF3B05}" presName="pillarX" presStyleLbl="node1" presStyleIdx="1" presStyleCnt="3" custScaleY="124355" custLinFactX="2326" custLinFactNeighborX="100000" custLinFactNeighborY="680">
        <dgm:presLayoutVars>
          <dgm:bulletEnabled val="1"/>
        </dgm:presLayoutVars>
      </dgm:prSet>
      <dgm:spPr/>
      <dgm:t>
        <a:bodyPr/>
        <a:lstStyle/>
        <a:p>
          <a:endParaRPr lang="en-US"/>
        </a:p>
      </dgm:t>
    </dgm:pt>
    <dgm:pt modelId="{53D7AC2F-64EE-4CCA-96E9-67B2C7652713}" type="pres">
      <dgm:prSet presAssocID="{8B117EEF-16AA-470E-9FFA-440C45D5BEC4}" presName="pillarX" presStyleLbl="node1" presStyleIdx="2" presStyleCnt="3" custScaleY="124355" custLinFactNeighborX="-100000" custLinFactNeighborY="437">
        <dgm:presLayoutVars>
          <dgm:bulletEnabled val="1"/>
        </dgm:presLayoutVars>
      </dgm:prSet>
      <dgm:spPr/>
      <dgm:t>
        <a:bodyPr/>
        <a:lstStyle/>
        <a:p>
          <a:endParaRPr lang="en-US"/>
        </a:p>
      </dgm:t>
    </dgm:pt>
    <dgm:pt modelId="{C7BC558B-4E72-424A-B5CA-4D6B6EE8BFBB}" type="pres">
      <dgm:prSet presAssocID="{705385B9-9691-4880-B3E5-64CC2286CC15}" presName="base" presStyleLbl="dkBgShp" presStyleIdx="1" presStyleCnt="2" custScaleY="13358" custLinFactNeighborY="59090"/>
      <dgm:spPr/>
      <dgm:t>
        <a:bodyPr/>
        <a:lstStyle/>
        <a:p>
          <a:endParaRPr lang="en-US"/>
        </a:p>
      </dgm:t>
    </dgm:pt>
  </dgm:ptLst>
  <dgm:cxnLst>
    <dgm:cxn modelId="{A9B9400D-7C77-4AF6-B28D-46CB3F1FF5F6}" srcId="{1FC8E371-6B75-4538-B9D0-B403411D15D1}" destId="{705385B9-9691-4880-B3E5-64CC2286CC15}" srcOrd="0" destOrd="0" parTransId="{D0A3AC73-8F3C-4E7F-8444-943F3EE1FF28}" sibTransId="{4B4FA38E-0E92-4522-9230-3210F34FFEB1}"/>
    <dgm:cxn modelId="{B0E0A97C-B022-4E38-A1C5-0A7B5077E7C1}" srcId="{705385B9-9691-4880-B3E5-64CC2286CC15}" destId="{8B117EEF-16AA-470E-9FFA-440C45D5BEC4}" srcOrd="2" destOrd="0" parTransId="{ED3D14C5-0CA2-4952-9745-A3657EDC10DD}" sibTransId="{FD739602-4D20-43EF-9689-A32719F5EC31}"/>
    <dgm:cxn modelId="{6D696AF9-F7D4-4C1D-87D7-B9CC390E3929}" type="presOf" srcId="{8B117EEF-16AA-470E-9FFA-440C45D5BEC4}" destId="{53D7AC2F-64EE-4CCA-96E9-67B2C7652713}" srcOrd="0" destOrd="0" presId="urn:microsoft.com/office/officeart/2005/8/layout/hList3"/>
    <dgm:cxn modelId="{FDCF3B29-B4CA-4DAB-99C4-CC7A4EB74E0C}" type="presOf" srcId="{1FC8E371-6B75-4538-B9D0-B403411D15D1}" destId="{A5D59746-9F42-4428-B00E-E1C7952F1A88}" srcOrd="0" destOrd="0" presId="urn:microsoft.com/office/officeart/2005/8/layout/hList3"/>
    <dgm:cxn modelId="{A5C0C135-BDE0-4589-B0B0-E15C8EE98014}" srcId="{705385B9-9691-4880-B3E5-64CC2286CC15}" destId="{6A398427-DA72-4000-9168-F4F769CF3B05}" srcOrd="1" destOrd="0" parTransId="{7C4F10AD-FF35-418C-83CC-62CCD93DA2E9}" sibTransId="{A99343DB-F133-4050-BFC9-B2B2CDB24826}"/>
    <dgm:cxn modelId="{657D2EB0-F36E-47FC-909A-C3E8F562AC25}" type="presOf" srcId="{705385B9-9691-4880-B3E5-64CC2286CC15}" destId="{D0CDB66A-7419-4507-BDE4-8AF00D74F7A7}" srcOrd="0" destOrd="0" presId="urn:microsoft.com/office/officeart/2005/8/layout/hList3"/>
    <dgm:cxn modelId="{0BC366C0-34CD-492D-9F26-2CE695ABFDDE}" srcId="{705385B9-9691-4880-B3E5-64CC2286CC15}" destId="{8239DF94-C563-45C0-AD8C-9005CFAD4E0B}" srcOrd="0" destOrd="0" parTransId="{5CB18632-B6B4-4683-BD41-EFF2470D2E1C}" sibTransId="{30450CA2-AD03-4BE3-88D7-63A0F53640AC}"/>
    <dgm:cxn modelId="{E011BE21-BF18-4861-9E42-50EEF56CF856}" type="presOf" srcId="{6A398427-DA72-4000-9168-F4F769CF3B05}" destId="{545855DC-ECC0-41C0-BAD6-E5C8F84DA3C9}" srcOrd="0" destOrd="0" presId="urn:microsoft.com/office/officeart/2005/8/layout/hList3"/>
    <dgm:cxn modelId="{1D43A829-5C39-42AD-9BF1-0928FB27FE27}" type="presOf" srcId="{8239DF94-C563-45C0-AD8C-9005CFAD4E0B}" destId="{6ACACA32-7806-48D9-AF11-A6C287F4B7ED}" srcOrd="0" destOrd="0" presId="urn:microsoft.com/office/officeart/2005/8/layout/hList3"/>
    <dgm:cxn modelId="{285CE90A-35EB-4201-AA21-0B1E1D0AADBC}" type="presParOf" srcId="{A5D59746-9F42-4428-B00E-E1C7952F1A88}" destId="{D0CDB66A-7419-4507-BDE4-8AF00D74F7A7}" srcOrd="0" destOrd="0" presId="urn:microsoft.com/office/officeart/2005/8/layout/hList3"/>
    <dgm:cxn modelId="{58836D35-4C21-47BF-8FE7-CAB58729C8E7}" type="presParOf" srcId="{A5D59746-9F42-4428-B00E-E1C7952F1A88}" destId="{6A86EF27-139D-45E5-8109-4EF6FA17C50D}" srcOrd="1" destOrd="0" presId="urn:microsoft.com/office/officeart/2005/8/layout/hList3"/>
    <dgm:cxn modelId="{1785B852-B115-4D39-9FAE-BC27D7A7E784}" type="presParOf" srcId="{6A86EF27-139D-45E5-8109-4EF6FA17C50D}" destId="{6ACACA32-7806-48D9-AF11-A6C287F4B7ED}" srcOrd="0" destOrd="0" presId="urn:microsoft.com/office/officeart/2005/8/layout/hList3"/>
    <dgm:cxn modelId="{1B3AE6BE-7C27-452F-A921-2FE3FB3581DC}" type="presParOf" srcId="{6A86EF27-139D-45E5-8109-4EF6FA17C50D}" destId="{545855DC-ECC0-41C0-BAD6-E5C8F84DA3C9}" srcOrd="1" destOrd="0" presId="urn:microsoft.com/office/officeart/2005/8/layout/hList3"/>
    <dgm:cxn modelId="{3369D2C2-2829-4295-893C-BB2D5D8285E4}" type="presParOf" srcId="{6A86EF27-139D-45E5-8109-4EF6FA17C50D}" destId="{53D7AC2F-64EE-4CCA-96E9-67B2C7652713}" srcOrd="2" destOrd="0" presId="urn:microsoft.com/office/officeart/2005/8/layout/hList3"/>
    <dgm:cxn modelId="{36C5B755-5AB6-4D19-918D-04BF02061AA6}" type="presParOf" srcId="{A5D59746-9F42-4428-B00E-E1C7952F1A88}" destId="{C7BC558B-4E72-424A-B5CA-4D6B6EE8BFB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419412-AE08-4EB3-AC65-6A28949C16D0}"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6748BFE8-D031-4D0E-BF41-64E4C3D7F339}">
      <dgm:prSet phldrT="[Text]" custT="1"/>
      <dgm:spPr/>
      <dgm:t>
        <a:bodyPr/>
        <a:lstStyle/>
        <a:p>
          <a:r>
            <a:rPr lang="en-US" sz="3200" b="1" i="0" u="none" dirty="0" smtClean="0"/>
            <a:t>Protections Afforded to Students with Disabilities </a:t>
          </a:r>
        </a:p>
      </dgm:t>
    </dgm:pt>
    <dgm:pt modelId="{3AA7DAA1-C5CA-4C8A-9BDE-ADE4E8E0AF8B}" type="parTrans" cxnId="{0C04A428-7D37-4669-9844-B00FFB8FE193}">
      <dgm:prSet/>
      <dgm:spPr/>
      <dgm:t>
        <a:bodyPr/>
        <a:lstStyle/>
        <a:p>
          <a:endParaRPr lang="en-US"/>
        </a:p>
      </dgm:t>
    </dgm:pt>
    <dgm:pt modelId="{C82B451A-F84D-45DD-9731-C330ECF75AE2}" type="sibTrans" cxnId="{0C04A428-7D37-4669-9844-B00FFB8FE193}">
      <dgm:prSet/>
      <dgm:spPr/>
      <dgm:t>
        <a:bodyPr/>
        <a:lstStyle/>
        <a:p>
          <a:endParaRPr lang="en-US"/>
        </a:p>
      </dgm:t>
    </dgm:pt>
    <dgm:pt modelId="{40D2C8B8-7BEF-4DFC-AD4F-82AFF540AFB7}">
      <dgm:prSet phldrT="[Text]" custT="1"/>
      <dgm:spPr/>
      <dgm:t>
        <a:bodyPr/>
        <a:lstStyle/>
        <a:p>
          <a:pPr>
            <a:tabLst>
              <a:tab pos="457200" algn="l"/>
            </a:tabLst>
          </a:pPr>
          <a:r>
            <a:rPr lang="en-US" sz="2800" dirty="0" smtClean="0"/>
            <a:t>Individuals with Disabilities in Education Act (“IDEA”)</a:t>
          </a:r>
          <a:endParaRPr lang="en-US" sz="2800" dirty="0"/>
        </a:p>
      </dgm:t>
    </dgm:pt>
    <dgm:pt modelId="{4FE065A3-2AE7-4CF8-A99A-47FD1A677F18}" type="parTrans" cxnId="{F927E547-B4FD-4571-8DE7-4E8D011A6D09}">
      <dgm:prSet/>
      <dgm:spPr/>
      <dgm:t>
        <a:bodyPr/>
        <a:lstStyle/>
        <a:p>
          <a:endParaRPr lang="en-US"/>
        </a:p>
      </dgm:t>
    </dgm:pt>
    <dgm:pt modelId="{2AC27F23-E362-4DEB-9D53-43537A606389}" type="sibTrans" cxnId="{F927E547-B4FD-4571-8DE7-4E8D011A6D09}">
      <dgm:prSet/>
      <dgm:spPr/>
      <dgm:t>
        <a:bodyPr/>
        <a:lstStyle/>
        <a:p>
          <a:endParaRPr lang="en-US"/>
        </a:p>
      </dgm:t>
    </dgm:pt>
    <dgm:pt modelId="{C8651DAF-27FD-46AB-9B5A-CFF9ECDB6BBD}">
      <dgm:prSet custT="1"/>
      <dgm:spPr/>
      <dgm:t>
        <a:bodyPr/>
        <a:lstStyle/>
        <a:p>
          <a:r>
            <a:rPr lang="en-US" sz="2800" dirty="0" smtClean="0"/>
            <a:t>Section 504 of the Rehabilitation Act of 1973 (“Section 504”)</a:t>
          </a:r>
        </a:p>
      </dgm:t>
    </dgm:pt>
    <dgm:pt modelId="{73A71F6E-9285-4E65-B435-E0F700707F58}" type="parTrans" cxnId="{53A4F738-01D7-4319-9B6C-CEF5E7D3AC8B}">
      <dgm:prSet/>
      <dgm:spPr/>
      <dgm:t>
        <a:bodyPr/>
        <a:lstStyle/>
        <a:p>
          <a:endParaRPr lang="en-US"/>
        </a:p>
      </dgm:t>
    </dgm:pt>
    <dgm:pt modelId="{1E10844F-BFE0-4932-B90F-34345185C97B}" type="sibTrans" cxnId="{53A4F738-01D7-4319-9B6C-CEF5E7D3AC8B}">
      <dgm:prSet/>
      <dgm:spPr/>
      <dgm:t>
        <a:bodyPr/>
        <a:lstStyle/>
        <a:p>
          <a:endParaRPr lang="en-US"/>
        </a:p>
      </dgm:t>
    </dgm:pt>
    <dgm:pt modelId="{8435DE49-3E4A-4E77-A0C9-EB6B85FC8FAA}">
      <dgm:prSet custT="1"/>
      <dgm:spPr/>
      <dgm:t>
        <a:bodyPr/>
        <a:lstStyle/>
        <a:p>
          <a:r>
            <a:rPr lang="en-US" sz="2800" dirty="0" smtClean="0"/>
            <a:t>Americans with Disabilities Act (“ADA”)</a:t>
          </a:r>
        </a:p>
      </dgm:t>
    </dgm:pt>
    <dgm:pt modelId="{9254F541-AA0F-4D5F-BC1E-B30EC5B87BB5}" type="parTrans" cxnId="{77B3BB2C-E698-4F2A-BC1E-F6EA938FFFED}">
      <dgm:prSet/>
      <dgm:spPr/>
      <dgm:t>
        <a:bodyPr/>
        <a:lstStyle/>
        <a:p>
          <a:endParaRPr lang="en-US"/>
        </a:p>
      </dgm:t>
    </dgm:pt>
    <dgm:pt modelId="{256EADA7-4B05-4F48-865F-B948EF06529B}" type="sibTrans" cxnId="{77B3BB2C-E698-4F2A-BC1E-F6EA938FFFED}">
      <dgm:prSet/>
      <dgm:spPr/>
      <dgm:t>
        <a:bodyPr/>
        <a:lstStyle/>
        <a:p>
          <a:endParaRPr lang="en-US"/>
        </a:p>
      </dgm:t>
    </dgm:pt>
    <dgm:pt modelId="{A1055F79-45DD-4D94-966C-775CBDD90E49}">
      <dgm:prSet/>
      <dgm:spPr/>
      <dgm:t>
        <a:bodyPr/>
        <a:lstStyle/>
        <a:p>
          <a:endParaRPr lang="en-US" sz="2200" dirty="0" smtClean="0"/>
        </a:p>
      </dgm:t>
    </dgm:pt>
    <dgm:pt modelId="{EE26AF85-76FC-4009-B200-D293B0A9538F}" type="parTrans" cxnId="{FCC2773B-C7EA-429C-8E4A-EB5135FF636D}">
      <dgm:prSet/>
      <dgm:spPr/>
      <dgm:t>
        <a:bodyPr/>
        <a:lstStyle/>
        <a:p>
          <a:endParaRPr lang="en-US"/>
        </a:p>
      </dgm:t>
    </dgm:pt>
    <dgm:pt modelId="{3BC885C9-74A7-474B-8A67-895465A589C6}" type="sibTrans" cxnId="{FCC2773B-C7EA-429C-8E4A-EB5135FF636D}">
      <dgm:prSet/>
      <dgm:spPr/>
      <dgm:t>
        <a:bodyPr/>
        <a:lstStyle/>
        <a:p>
          <a:endParaRPr lang="en-US"/>
        </a:p>
      </dgm:t>
    </dgm:pt>
    <dgm:pt modelId="{477AAE42-ECAC-4387-9258-F13DD479D152}">
      <dgm:prSet phldrT="[Text]" custT="1"/>
      <dgm:spPr/>
      <dgm:t>
        <a:bodyPr/>
        <a:lstStyle/>
        <a:p>
          <a:pPr>
            <a:tabLst>
              <a:tab pos="457200" algn="l"/>
            </a:tabLst>
          </a:pPr>
          <a:endParaRPr lang="en-US" sz="2800" dirty="0"/>
        </a:p>
      </dgm:t>
    </dgm:pt>
    <dgm:pt modelId="{E228B5B3-1589-43D0-8A8E-DE6784239A63}" type="parTrans" cxnId="{17809222-5C62-4AB5-B061-9B7FAAB5B7EC}">
      <dgm:prSet/>
      <dgm:spPr/>
      <dgm:t>
        <a:bodyPr/>
        <a:lstStyle/>
        <a:p>
          <a:endParaRPr lang="en-US"/>
        </a:p>
      </dgm:t>
    </dgm:pt>
    <dgm:pt modelId="{CD4958FA-4A54-4D17-8DA5-DA9126A806BB}" type="sibTrans" cxnId="{17809222-5C62-4AB5-B061-9B7FAAB5B7EC}">
      <dgm:prSet/>
      <dgm:spPr/>
      <dgm:t>
        <a:bodyPr/>
        <a:lstStyle/>
        <a:p>
          <a:endParaRPr lang="en-US"/>
        </a:p>
      </dgm:t>
    </dgm:pt>
    <dgm:pt modelId="{ABFC0696-0A50-4DCC-ADAF-48D10D7731F6}">
      <dgm:prSet custT="1"/>
      <dgm:spPr/>
      <dgm:t>
        <a:bodyPr/>
        <a:lstStyle/>
        <a:p>
          <a:endParaRPr lang="en-US" sz="2800" dirty="0" smtClean="0"/>
        </a:p>
      </dgm:t>
    </dgm:pt>
    <dgm:pt modelId="{8CC691B1-7FC5-4C08-9086-80280D96A5C5}" type="parTrans" cxnId="{612166C6-9293-4353-B49D-3C0371AE7D55}">
      <dgm:prSet/>
      <dgm:spPr/>
      <dgm:t>
        <a:bodyPr/>
        <a:lstStyle/>
        <a:p>
          <a:endParaRPr lang="en-US"/>
        </a:p>
      </dgm:t>
    </dgm:pt>
    <dgm:pt modelId="{09909942-BCBD-4B7B-8B51-DF1CD34E4720}" type="sibTrans" cxnId="{612166C6-9293-4353-B49D-3C0371AE7D55}">
      <dgm:prSet/>
      <dgm:spPr/>
      <dgm:t>
        <a:bodyPr/>
        <a:lstStyle/>
        <a:p>
          <a:endParaRPr lang="en-US"/>
        </a:p>
      </dgm:t>
    </dgm:pt>
    <dgm:pt modelId="{A82CB0DF-BCE4-4648-A2A0-CC725267F9D1}" type="pres">
      <dgm:prSet presAssocID="{73419412-AE08-4EB3-AC65-6A28949C16D0}" presName="Name0" presStyleCnt="0">
        <dgm:presLayoutVars>
          <dgm:dir/>
          <dgm:animLvl val="lvl"/>
          <dgm:resizeHandles val="exact"/>
        </dgm:presLayoutVars>
      </dgm:prSet>
      <dgm:spPr/>
      <dgm:t>
        <a:bodyPr/>
        <a:lstStyle/>
        <a:p>
          <a:endParaRPr lang="en-US"/>
        </a:p>
      </dgm:t>
    </dgm:pt>
    <dgm:pt modelId="{F5CE4ABD-44E2-4899-88F1-B226E5EA3933}" type="pres">
      <dgm:prSet presAssocID="{6748BFE8-D031-4D0E-BF41-64E4C3D7F339}" presName="composite" presStyleCnt="0"/>
      <dgm:spPr/>
      <dgm:t>
        <a:bodyPr/>
        <a:lstStyle/>
        <a:p>
          <a:endParaRPr lang="en-US"/>
        </a:p>
      </dgm:t>
    </dgm:pt>
    <dgm:pt modelId="{D4A190B9-47C2-49CD-9F9D-D5134DA3477E}" type="pres">
      <dgm:prSet presAssocID="{6748BFE8-D031-4D0E-BF41-64E4C3D7F339}" presName="parTx" presStyleLbl="alignNode1" presStyleIdx="0" presStyleCnt="1">
        <dgm:presLayoutVars>
          <dgm:chMax val="0"/>
          <dgm:chPref val="0"/>
          <dgm:bulletEnabled val="1"/>
        </dgm:presLayoutVars>
      </dgm:prSet>
      <dgm:spPr/>
      <dgm:t>
        <a:bodyPr/>
        <a:lstStyle/>
        <a:p>
          <a:endParaRPr lang="en-US"/>
        </a:p>
      </dgm:t>
    </dgm:pt>
    <dgm:pt modelId="{3296EACF-CE4D-4265-9352-299C0E803B0C}" type="pres">
      <dgm:prSet presAssocID="{6748BFE8-D031-4D0E-BF41-64E4C3D7F339}" presName="desTx" presStyleLbl="alignAccFollowNode1" presStyleIdx="0" presStyleCnt="1" custScaleY="100653">
        <dgm:presLayoutVars>
          <dgm:bulletEnabled val="1"/>
        </dgm:presLayoutVars>
      </dgm:prSet>
      <dgm:spPr/>
      <dgm:t>
        <a:bodyPr/>
        <a:lstStyle/>
        <a:p>
          <a:endParaRPr lang="en-US"/>
        </a:p>
      </dgm:t>
    </dgm:pt>
  </dgm:ptLst>
  <dgm:cxnLst>
    <dgm:cxn modelId="{FCC2773B-C7EA-429C-8E4A-EB5135FF636D}" srcId="{6748BFE8-D031-4D0E-BF41-64E4C3D7F339}" destId="{A1055F79-45DD-4D94-966C-775CBDD90E49}" srcOrd="5" destOrd="0" parTransId="{EE26AF85-76FC-4009-B200-D293B0A9538F}" sibTransId="{3BC885C9-74A7-474B-8A67-895465A589C6}"/>
    <dgm:cxn modelId="{9E0279A8-DBFE-4888-823A-A90EFD4C71B0}" type="presOf" srcId="{A1055F79-45DD-4D94-966C-775CBDD90E49}" destId="{3296EACF-CE4D-4265-9352-299C0E803B0C}" srcOrd="0" destOrd="5" presId="urn:microsoft.com/office/officeart/2005/8/layout/hList1"/>
    <dgm:cxn modelId="{09275E19-38CF-492C-BF0E-15AE21EF7CA5}" type="presOf" srcId="{477AAE42-ECAC-4387-9258-F13DD479D152}" destId="{3296EACF-CE4D-4265-9352-299C0E803B0C}" srcOrd="0" destOrd="1" presId="urn:microsoft.com/office/officeart/2005/8/layout/hList1"/>
    <dgm:cxn modelId="{0F3D02E8-8D11-41D1-80D2-5B8E1D8D03D0}" type="presOf" srcId="{ABFC0696-0A50-4DCC-ADAF-48D10D7731F6}" destId="{3296EACF-CE4D-4265-9352-299C0E803B0C}" srcOrd="0" destOrd="3" presId="urn:microsoft.com/office/officeart/2005/8/layout/hList1"/>
    <dgm:cxn modelId="{F927E547-B4FD-4571-8DE7-4E8D011A6D09}" srcId="{6748BFE8-D031-4D0E-BF41-64E4C3D7F339}" destId="{40D2C8B8-7BEF-4DFC-AD4F-82AFF540AFB7}" srcOrd="0" destOrd="0" parTransId="{4FE065A3-2AE7-4CF8-A99A-47FD1A677F18}" sibTransId="{2AC27F23-E362-4DEB-9D53-43537A606389}"/>
    <dgm:cxn modelId="{D7E34163-A460-4CDB-AA92-60CC23B06371}" type="presOf" srcId="{6748BFE8-D031-4D0E-BF41-64E4C3D7F339}" destId="{D4A190B9-47C2-49CD-9F9D-D5134DA3477E}" srcOrd="0" destOrd="0" presId="urn:microsoft.com/office/officeart/2005/8/layout/hList1"/>
    <dgm:cxn modelId="{0C04A428-7D37-4669-9844-B00FFB8FE193}" srcId="{73419412-AE08-4EB3-AC65-6A28949C16D0}" destId="{6748BFE8-D031-4D0E-BF41-64E4C3D7F339}" srcOrd="0" destOrd="0" parTransId="{3AA7DAA1-C5CA-4C8A-9BDE-ADE4E8E0AF8B}" sibTransId="{C82B451A-F84D-45DD-9731-C330ECF75AE2}"/>
    <dgm:cxn modelId="{C941E5EC-3BA0-441A-BB1B-A924B27D246C}" type="presOf" srcId="{8435DE49-3E4A-4E77-A0C9-EB6B85FC8FAA}" destId="{3296EACF-CE4D-4265-9352-299C0E803B0C}" srcOrd="0" destOrd="4" presId="urn:microsoft.com/office/officeart/2005/8/layout/hList1"/>
    <dgm:cxn modelId="{17809222-5C62-4AB5-B061-9B7FAAB5B7EC}" srcId="{6748BFE8-D031-4D0E-BF41-64E4C3D7F339}" destId="{477AAE42-ECAC-4387-9258-F13DD479D152}" srcOrd="1" destOrd="0" parTransId="{E228B5B3-1589-43D0-8A8E-DE6784239A63}" sibTransId="{CD4958FA-4A54-4D17-8DA5-DA9126A806BB}"/>
    <dgm:cxn modelId="{53A4F738-01D7-4319-9B6C-CEF5E7D3AC8B}" srcId="{6748BFE8-D031-4D0E-BF41-64E4C3D7F339}" destId="{C8651DAF-27FD-46AB-9B5A-CFF9ECDB6BBD}" srcOrd="2" destOrd="0" parTransId="{73A71F6E-9285-4E65-B435-E0F700707F58}" sibTransId="{1E10844F-BFE0-4932-B90F-34345185C97B}"/>
    <dgm:cxn modelId="{77B3BB2C-E698-4F2A-BC1E-F6EA938FFFED}" srcId="{6748BFE8-D031-4D0E-BF41-64E4C3D7F339}" destId="{8435DE49-3E4A-4E77-A0C9-EB6B85FC8FAA}" srcOrd="4" destOrd="0" parTransId="{9254F541-AA0F-4D5F-BC1E-B30EC5B87BB5}" sibTransId="{256EADA7-4B05-4F48-865F-B948EF06529B}"/>
    <dgm:cxn modelId="{3AEE0C5A-64CA-43A9-B4CE-5DB43A640FB1}" type="presOf" srcId="{40D2C8B8-7BEF-4DFC-AD4F-82AFF540AFB7}" destId="{3296EACF-CE4D-4265-9352-299C0E803B0C}" srcOrd="0" destOrd="0" presId="urn:microsoft.com/office/officeart/2005/8/layout/hList1"/>
    <dgm:cxn modelId="{612166C6-9293-4353-B49D-3C0371AE7D55}" srcId="{6748BFE8-D031-4D0E-BF41-64E4C3D7F339}" destId="{ABFC0696-0A50-4DCC-ADAF-48D10D7731F6}" srcOrd="3" destOrd="0" parTransId="{8CC691B1-7FC5-4C08-9086-80280D96A5C5}" sibTransId="{09909942-BCBD-4B7B-8B51-DF1CD34E4720}"/>
    <dgm:cxn modelId="{881AF739-D756-43CA-AD19-9D567BE0ACBB}" type="presOf" srcId="{C8651DAF-27FD-46AB-9B5A-CFF9ECDB6BBD}" destId="{3296EACF-CE4D-4265-9352-299C0E803B0C}" srcOrd="0" destOrd="2" presId="urn:microsoft.com/office/officeart/2005/8/layout/hList1"/>
    <dgm:cxn modelId="{E39D2691-AE05-49BB-9482-6E65FC80D563}" type="presOf" srcId="{73419412-AE08-4EB3-AC65-6A28949C16D0}" destId="{A82CB0DF-BCE4-4648-A2A0-CC725267F9D1}" srcOrd="0" destOrd="0" presId="urn:microsoft.com/office/officeart/2005/8/layout/hList1"/>
    <dgm:cxn modelId="{807F7681-37A2-45CF-94C4-52556E47D3AE}" type="presParOf" srcId="{A82CB0DF-BCE4-4648-A2A0-CC725267F9D1}" destId="{F5CE4ABD-44E2-4899-88F1-B226E5EA3933}" srcOrd="0" destOrd="0" presId="urn:microsoft.com/office/officeart/2005/8/layout/hList1"/>
    <dgm:cxn modelId="{01F4D2B3-4E6B-41CB-903B-0D84AF4B2717}" type="presParOf" srcId="{F5CE4ABD-44E2-4899-88F1-B226E5EA3933}" destId="{D4A190B9-47C2-49CD-9F9D-D5134DA3477E}" srcOrd="0" destOrd="0" presId="urn:microsoft.com/office/officeart/2005/8/layout/hList1"/>
    <dgm:cxn modelId="{0A59F978-F1E6-4047-82FA-CC66137DE38F}" type="presParOf" srcId="{F5CE4ABD-44E2-4899-88F1-B226E5EA3933}" destId="{3296EACF-CE4D-4265-9352-299C0E803B0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419412-AE08-4EB3-AC65-6A28949C16D0}"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CA3FAE08-2026-4117-BFA4-DCF598025746}">
      <dgm:prSet phldrT="[Text]" custT="1"/>
      <dgm:spPr/>
      <dgm:t>
        <a:bodyPr/>
        <a:lstStyle/>
        <a:p>
          <a:r>
            <a:rPr lang="en-US" sz="4000" dirty="0" smtClean="0"/>
            <a:t>Enforcement</a:t>
          </a:r>
          <a:endParaRPr lang="en-US" sz="4000" dirty="0"/>
        </a:p>
      </dgm:t>
    </dgm:pt>
    <dgm:pt modelId="{CC3A42CF-CE2D-4FBD-9CED-8EE677643464}" type="parTrans" cxnId="{6D93B615-A121-4838-9956-A6EF2AD5CE90}">
      <dgm:prSet/>
      <dgm:spPr/>
      <dgm:t>
        <a:bodyPr/>
        <a:lstStyle/>
        <a:p>
          <a:endParaRPr lang="en-US"/>
        </a:p>
      </dgm:t>
    </dgm:pt>
    <dgm:pt modelId="{D8391273-52AA-4743-9B8B-6741063E9AC2}" type="sibTrans" cxnId="{6D93B615-A121-4838-9956-A6EF2AD5CE90}">
      <dgm:prSet/>
      <dgm:spPr/>
      <dgm:t>
        <a:bodyPr/>
        <a:lstStyle/>
        <a:p>
          <a:endParaRPr lang="en-US"/>
        </a:p>
      </dgm:t>
    </dgm:pt>
    <dgm:pt modelId="{E015D3E8-D4BB-4455-A819-C33455FD7933}">
      <dgm:prSet phldrT="[Text]"/>
      <dgm:spPr/>
      <dgm:t>
        <a:bodyPr/>
        <a:lstStyle/>
        <a:p>
          <a:r>
            <a:rPr lang="en-US" dirty="0" smtClean="0"/>
            <a:t>Office of Administrative Hearings (“</a:t>
          </a:r>
          <a:r>
            <a:rPr lang="en-US" dirty="0" err="1" smtClean="0"/>
            <a:t>OAH</a:t>
          </a:r>
          <a:r>
            <a:rPr lang="en-US" dirty="0" smtClean="0"/>
            <a:t>”)</a:t>
          </a:r>
          <a:endParaRPr lang="en-US" dirty="0"/>
        </a:p>
      </dgm:t>
    </dgm:pt>
    <dgm:pt modelId="{974A1B7C-537C-42F9-83A3-B5CF9EC38A73}" type="parTrans" cxnId="{4964453E-91D8-419A-98DC-654B35ED2104}">
      <dgm:prSet/>
      <dgm:spPr/>
      <dgm:t>
        <a:bodyPr/>
        <a:lstStyle/>
        <a:p>
          <a:endParaRPr lang="en-US"/>
        </a:p>
      </dgm:t>
    </dgm:pt>
    <dgm:pt modelId="{6DBA6AD5-E396-4705-9689-B799C02929DC}" type="sibTrans" cxnId="{4964453E-91D8-419A-98DC-654B35ED2104}">
      <dgm:prSet/>
      <dgm:spPr/>
      <dgm:t>
        <a:bodyPr/>
        <a:lstStyle/>
        <a:p>
          <a:endParaRPr lang="en-US"/>
        </a:p>
      </dgm:t>
    </dgm:pt>
    <dgm:pt modelId="{EEAD063F-F3D2-4ADD-8C1C-5B0B6C51F5BE}">
      <dgm:prSet/>
      <dgm:spPr/>
      <dgm:t>
        <a:bodyPr/>
        <a:lstStyle/>
        <a:p>
          <a:r>
            <a:rPr lang="en-US" dirty="0" smtClean="0"/>
            <a:t>California Department of Education (“CDE”)</a:t>
          </a:r>
        </a:p>
      </dgm:t>
    </dgm:pt>
    <dgm:pt modelId="{F727B143-CE11-47D7-8988-4B4CE0A39F76}" type="parTrans" cxnId="{6E54E629-4EA8-446B-9C66-7B9DCF6E66BF}">
      <dgm:prSet/>
      <dgm:spPr/>
      <dgm:t>
        <a:bodyPr/>
        <a:lstStyle/>
        <a:p>
          <a:endParaRPr lang="en-US"/>
        </a:p>
      </dgm:t>
    </dgm:pt>
    <dgm:pt modelId="{485F8825-3559-4DDD-9C92-03981811CAB2}" type="sibTrans" cxnId="{6E54E629-4EA8-446B-9C66-7B9DCF6E66BF}">
      <dgm:prSet/>
      <dgm:spPr/>
      <dgm:t>
        <a:bodyPr/>
        <a:lstStyle/>
        <a:p>
          <a:endParaRPr lang="en-US"/>
        </a:p>
      </dgm:t>
    </dgm:pt>
    <dgm:pt modelId="{D4931AC2-F430-4208-875B-8B7FD9B2079E}">
      <dgm:prSet/>
      <dgm:spPr/>
      <dgm:t>
        <a:bodyPr/>
        <a:lstStyle/>
        <a:p>
          <a:r>
            <a:rPr lang="en-US" dirty="0" smtClean="0"/>
            <a:t>U.S. Department of Education/Office for Civil Rights (“OCR”)</a:t>
          </a:r>
        </a:p>
      </dgm:t>
    </dgm:pt>
    <dgm:pt modelId="{83EE4021-4F9E-44EB-8D1B-BE0F55B7F0D7}" type="parTrans" cxnId="{61CEB116-6CFB-46C8-9F68-A4E3AA05394D}">
      <dgm:prSet/>
      <dgm:spPr/>
      <dgm:t>
        <a:bodyPr/>
        <a:lstStyle/>
        <a:p>
          <a:endParaRPr lang="en-US"/>
        </a:p>
      </dgm:t>
    </dgm:pt>
    <dgm:pt modelId="{70E2CF27-678B-460C-A5C3-6D9E8F01DC47}" type="sibTrans" cxnId="{61CEB116-6CFB-46C8-9F68-A4E3AA05394D}">
      <dgm:prSet/>
      <dgm:spPr/>
      <dgm:t>
        <a:bodyPr/>
        <a:lstStyle/>
        <a:p>
          <a:endParaRPr lang="en-US"/>
        </a:p>
      </dgm:t>
    </dgm:pt>
    <dgm:pt modelId="{9C702CA7-3E50-4E3F-B6D2-B53CDF49EAB9}">
      <dgm:prSet/>
      <dgm:spPr/>
      <dgm:t>
        <a:bodyPr/>
        <a:lstStyle/>
        <a:p>
          <a:r>
            <a:rPr lang="en-US" dirty="0" smtClean="0"/>
            <a:t>State and Federal Courts</a:t>
          </a:r>
        </a:p>
      </dgm:t>
    </dgm:pt>
    <dgm:pt modelId="{0AFE2DB4-6E08-4E16-B70E-85F6A7982206}" type="parTrans" cxnId="{6FFD8352-72F5-4F37-8A08-E748E682DEBC}">
      <dgm:prSet/>
      <dgm:spPr/>
      <dgm:t>
        <a:bodyPr/>
        <a:lstStyle/>
        <a:p>
          <a:endParaRPr lang="en-US"/>
        </a:p>
      </dgm:t>
    </dgm:pt>
    <dgm:pt modelId="{57F274B7-CEB1-4FAF-859F-F453F3577AD7}" type="sibTrans" cxnId="{6FFD8352-72F5-4F37-8A08-E748E682DEBC}">
      <dgm:prSet/>
      <dgm:spPr/>
      <dgm:t>
        <a:bodyPr/>
        <a:lstStyle/>
        <a:p>
          <a:endParaRPr lang="en-US"/>
        </a:p>
      </dgm:t>
    </dgm:pt>
    <dgm:pt modelId="{FE849F83-BA37-4EFA-A699-DE7A10BC0A1C}">
      <dgm:prSet/>
      <dgm:spPr/>
      <dgm:t>
        <a:bodyPr/>
        <a:lstStyle/>
        <a:p>
          <a:endParaRPr lang="en-US" dirty="0" smtClean="0"/>
        </a:p>
      </dgm:t>
    </dgm:pt>
    <dgm:pt modelId="{45EF50AC-8306-46E3-9F3E-156D1A60DC03}" type="parTrans" cxnId="{21C83330-5A76-4C18-9FAE-83D25E29D8E6}">
      <dgm:prSet/>
      <dgm:spPr/>
      <dgm:t>
        <a:bodyPr/>
        <a:lstStyle/>
        <a:p>
          <a:endParaRPr lang="en-US"/>
        </a:p>
      </dgm:t>
    </dgm:pt>
    <dgm:pt modelId="{BA9B81A3-D7F2-4B3B-B555-3430E38B3A41}" type="sibTrans" cxnId="{21C83330-5A76-4C18-9FAE-83D25E29D8E6}">
      <dgm:prSet/>
      <dgm:spPr/>
      <dgm:t>
        <a:bodyPr/>
        <a:lstStyle/>
        <a:p>
          <a:endParaRPr lang="en-US"/>
        </a:p>
      </dgm:t>
    </dgm:pt>
    <dgm:pt modelId="{C68F3D85-6C6D-4871-918F-60C02C1CDE60}">
      <dgm:prSet phldrT="[Text]"/>
      <dgm:spPr/>
      <dgm:t>
        <a:bodyPr/>
        <a:lstStyle/>
        <a:p>
          <a:endParaRPr lang="en-US" dirty="0"/>
        </a:p>
      </dgm:t>
    </dgm:pt>
    <dgm:pt modelId="{67EE61BA-7DEC-410D-8EBC-D9ADCCA69B51}" type="parTrans" cxnId="{612A3C12-A778-4F77-951C-D1327542B5EE}">
      <dgm:prSet/>
      <dgm:spPr/>
      <dgm:t>
        <a:bodyPr/>
        <a:lstStyle/>
        <a:p>
          <a:endParaRPr lang="en-US"/>
        </a:p>
      </dgm:t>
    </dgm:pt>
    <dgm:pt modelId="{0ACF61FD-AAD9-40C1-B1D9-AC87B58D9712}" type="sibTrans" cxnId="{612A3C12-A778-4F77-951C-D1327542B5EE}">
      <dgm:prSet/>
      <dgm:spPr/>
      <dgm:t>
        <a:bodyPr/>
        <a:lstStyle/>
        <a:p>
          <a:endParaRPr lang="en-US"/>
        </a:p>
      </dgm:t>
    </dgm:pt>
    <dgm:pt modelId="{BBCE6918-0A5F-4260-A37E-EECF831E0FB1}">
      <dgm:prSet/>
      <dgm:spPr/>
      <dgm:t>
        <a:bodyPr/>
        <a:lstStyle/>
        <a:p>
          <a:endParaRPr lang="en-US" dirty="0" smtClean="0"/>
        </a:p>
      </dgm:t>
    </dgm:pt>
    <dgm:pt modelId="{10634677-C06E-4307-B59C-BCDF57A0534D}" type="parTrans" cxnId="{5E52DE6E-DC80-48CC-A858-9AB71930397F}">
      <dgm:prSet/>
      <dgm:spPr/>
      <dgm:t>
        <a:bodyPr/>
        <a:lstStyle/>
        <a:p>
          <a:endParaRPr lang="en-US"/>
        </a:p>
      </dgm:t>
    </dgm:pt>
    <dgm:pt modelId="{AA198BF6-539D-4D69-891C-1E52A067562D}" type="sibTrans" cxnId="{5E52DE6E-DC80-48CC-A858-9AB71930397F}">
      <dgm:prSet/>
      <dgm:spPr/>
      <dgm:t>
        <a:bodyPr/>
        <a:lstStyle/>
        <a:p>
          <a:endParaRPr lang="en-US"/>
        </a:p>
      </dgm:t>
    </dgm:pt>
    <dgm:pt modelId="{FE293C85-FD25-456E-9DCE-AFBA237F533C}">
      <dgm:prSet/>
      <dgm:spPr/>
      <dgm:t>
        <a:bodyPr/>
        <a:lstStyle/>
        <a:p>
          <a:endParaRPr lang="en-US" dirty="0" smtClean="0"/>
        </a:p>
      </dgm:t>
    </dgm:pt>
    <dgm:pt modelId="{E0578EBE-1B7A-4388-AAA6-42FEE1ABDA0F}" type="parTrans" cxnId="{46992A0C-A665-43A7-B55E-75B1718E056F}">
      <dgm:prSet/>
      <dgm:spPr/>
      <dgm:t>
        <a:bodyPr/>
        <a:lstStyle/>
        <a:p>
          <a:endParaRPr lang="en-US"/>
        </a:p>
      </dgm:t>
    </dgm:pt>
    <dgm:pt modelId="{05E054D9-ABC0-426C-B4C5-4BEBAB2E0E9C}" type="sibTrans" cxnId="{46992A0C-A665-43A7-B55E-75B1718E056F}">
      <dgm:prSet/>
      <dgm:spPr/>
      <dgm:t>
        <a:bodyPr/>
        <a:lstStyle/>
        <a:p>
          <a:endParaRPr lang="en-US"/>
        </a:p>
      </dgm:t>
    </dgm:pt>
    <dgm:pt modelId="{A82CB0DF-BCE4-4648-A2A0-CC725267F9D1}" type="pres">
      <dgm:prSet presAssocID="{73419412-AE08-4EB3-AC65-6A28949C16D0}" presName="Name0" presStyleCnt="0">
        <dgm:presLayoutVars>
          <dgm:dir/>
          <dgm:animLvl val="lvl"/>
          <dgm:resizeHandles val="exact"/>
        </dgm:presLayoutVars>
      </dgm:prSet>
      <dgm:spPr/>
      <dgm:t>
        <a:bodyPr/>
        <a:lstStyle/>
        <a:p>
          <a:endParaRPr lang="en-US"/>
        </a:p>
      </dgm:t>
    </dgm:pt>
    <dgm:pt modelId="{F0C3D286-0F88-4CDE-8637-51EF7B3CA94F}" type="pres">
      <dgm:prSet presAssocID="{CA3FAE08-2026-4117-BFA4-DCF598025746}" presName="composite" presStyleCnt="0"/>
      <dgm:spPr/>
      <dgm:t>
        <a:bodyPr/>
        <a:lstStyle/>
        <a:p>
          <a:endParaRPr lang="en-US"/>
        </a:p>
      </dgm:t>
    </dgm:pt>
    <dgm:pt modelId="{87EB50FE-F74C-40A0-A20E-80EB76860348}" type="pres">
      <dgm:prSet presAssocID="{CA3FAE08-2026-4117-BFA4-DCF598025746}" presName="parTx" presStyleLbl="alignNode1" presStyleIdx="0" presStyleCnt="1">
        <dgm:presLayoutVars>
          <dgm:chMax val="0"/>
          <dgm:chPref val="0"/>
          <dgm:bulletEnabled val="1"/>
        </dgm:presLayoutVars>
      </dgm:prSet>
      <dgm:spPr/>
      <dgm:t>
        <a:bodyPr/>
        <a:lstStyle/>
        <a:p>
          <a:endParaRPr lang="en-US"/>
        </a:p>
      </dgm:t>
    </dgm:pt>
    <dgm:pt modelId="{BB6EEDC6-6633-4AC7-BD96-E3E04E3ED6A4}" type="pres">
      <dgm:prSet presAssocID="{CA3FAE08-2026-4117-BFA4-DCF598025746}" presName="desTx" presStyleLbl="alignAccFollowNode1" presStyleIdx="0" presStyleCnt="1">
        <dgm:presLayoutVars>
          <dgm:bulletEnabled val="1"/>
        </dgm:presLayoutVars>
      </dgm:prSet>
      <dgm:spPr/>
      <dgm:t>
        <a:bodyPr/>
        <a:lstStyle/>
        <a:p>
          <a:endParaRPr lang="en-US"/>
        </a:p>
      </dgm:t>
    </dgm:pt>
  </dgm:ptLst>
  <dgm:cxnLst>
    <dgm:cxn modelId="{E2FA7102-EF57-4FD4-9689-3A4B4231A274}" type="presOf" srcId="{9C702CA7-3E50-4E3F-B6D2-B53CDF49EAB9}" destId="{BB6EEDC6-6633-4AC7-BD96-E3E04E3ED6A4}" srcOrd="0" destOrd="6" presId="urn:microsoft.com/office/officeart/2005/8/layout/hList1"/>
    <dgm:cxn modelId="{21C83330-5A76-4C18-9FAE-83D25E29D8E6}" srcId="{CA3FAE08-2026-4117-BFA4-DCF598025746}" destId="{FE849F83-BA37-4EFA-A699-DE7A10BC0A1C}" srcOrd="7" destOrd="0" parTransId="{45EF50AC-8306-46E3-9F3E-156D1A60DC03}" sibTransId="{BA9B81A3-D7F2-4B3B-B555-3430E38B3A41}"/>
    <dgm:cxn modelId="{F2484B03-F286-41BA-98B9-A3D2035CDCBE}" type="presOf" srcId="{EEAD063F-F3D2-4ADD-8C1C-5B0B6C51F5BE}" destId="{BB6EEDC6-6633-4AC7-BD96-E3E04E3ED6A4}" srcOrd="0" destOrd="2" presId="urn:microsoft.com/office/officeart/2005/8/layout/hList1"/>
    <dgm:cxn modelId="{5E52DE6E-DC80-48CC-A858-9AB71930397F}" srcId="{CA3FAE08-2026-4117-BFA4-DCF598025746}" destId="{BBCE6918-0A5F-4260-A37E-EECF831E0FB1}" srcOrd="3" destOrd="0" parTransId="{10634677-C06E-4307-B59C-BCDF57A0534D}" sibTransId="{AA198BF6-539D-4D69-891C-1E52A067562D}"/>
    <dgm:cxn modelId="{61CEB116-6CFB-46C8-9F68-A4E3AA05394D}" srcId="{CA3FAE08-2026-4117-BFA4-DCF598025746}" destId="{D4931AC2-F430-4208-875B-8B7FD9B2079E}" srcOrd="4" destOrd="0" parTransId="{83EE4021-4F9E-44EB-8D1B-BE0F55B7F0D7}" sibTransId="{70E2CF27-678B-460C-A5C3-6D9E8F01DC47}"/>
    <dgm:cxn modelId="{6D93B615-A121-4838-9956-A6EF2AD5CE90}" srcId="{73419412-AE08-4EB3-AC65-6A28949C16D0}" destId="{CA3FAE08-2026-4117-BFA4-DCF598025746}" srcOrd="0" destOrd="0" parTransId="{CC3A42CF-CE2D-4FBD-9CED-8EE677643464}" sibTransId="{D8391273-52AA-4743-9B8B-6741063E9AC2}"/>
    <dgm:cxn modelId="{776A5C55-92D8-4DB5-B072-C4163D7E32BF}" type="presOf" srcId="{FE293C85-FD25-456E-9DCE-AFBA237F533C}" destId="{BB6EEDC6-6633-4AC7-BD96-E3E04E3ED6A4}" srcOrd="0" destOrd="5" presId="urn:microsoft.com/office/officeart/2005/8/layout/hList1"/>
    <dgm:cxn modelId="{DE242C69-69CA-4CFA-A477-6A3BB31DFFF2}" type="presOf" srcId="{FE849F83-BA37-4EFA-A699-DE7A10BC0A1C}" destId="{BB6EEDC6-6633-4AC7-BD96-E3E04E3ED6A4}" srcOrd="0" destOrd="7" presId="urn:microsoft.com/office/officeart/2005/8/layout/hList1"/>
    <dgm:cxn modelId="{612A3C12-A778-4F77-951C-D1327542B5EE}" srcId="{CA3FAE08-2026-4117-BFA4-DCF598025746}" destId="{C68F3D85-6C6D-4871-918F-60C02C1CDE60}" srcOrd="1" destOrd="0" parTransId="{67EE61BA-7DEC-410D-8EBC-D9ADCCA69B51}" sibTransId="{0ACF61FD-AAD9-40C1-B1D9-AC87B58D9712}"/>
    <dgm:cxn modelId="{46992A0C-A665-43A7-B55E-75B1718E056F}" srcId="{CA3FAE08-2026-4117-BFA4-DCF598025746}" destId="{FE293C85-FD25-456E-9DCE-AFBA237F533C}" srcOrd="5" destOrd="0" parTransId="{E0578EBE-1B7A-4388-AAA6-42FEE1ABDA0F}" sibTransId="{05E054D9-ABC0-426C-B4C5-4BEBAB2E0E9C}"/>
    <dgm:cxn modelId="{FD6D337B-7C25-4F06-ABED-97A0BEBE0652}" type="presOf" srcId="{CA3FAE08-2026-4117-BFA4-DCF598025746}" destId="{87EB50FE-F74C-40A0-A20E-80EB76860348}" srcOrd="0" destOrd="0" presId="urn:microsoft.com/office/officeart/2005/8/layout/hList1"/>
    <dgm:cxn modelId="{6E54E629-4EA8-446B-9C66-7B9DCF6E66BF}" srcId="{CA3FAE08-2026-4117-BFA4-DCF598025746}" destId="{EEAD063F-F3D2-4ADD-8C1C-5B0B6C51F5BE}" srcOrd="2" destOrd="0" parTransId="{F727B143-CE11-47D7-8988-4B4CE0A39F76}" sibTransId="{485F8825-3559-4DDD-9C92-03981811CAB2}"/>
    <dgm:cxn modelId="{0986B433-F523-4E50-A9C9-68CDCE3A268B}" type="presOf" srcId="{C68F3D85-6C6D-4871-918F-60C02C1CDE60}" destId="{BB6EEDC6-6633-4AC7-BD96-E3E04E3ED6A4}" srcOrd="0" destOrd="1" presId="urn:microsoft.com/office/officeart/2005/8/layout/hList1"/>
    <dgm:cxn modelId="{6FFD8352-72F5-4F37-8A08-E748E682DEBC}" srcId="{CA3FAE08-2026-4117-BFA4-DCF598025746}" destId="{9C702CA7-3E50-4E3F-B6D2-B53CDF49EAB9}" srcOrd="6" destOrd="0" parTransId="{0AFE2DB4-6E08-4E16-B70E-85F6A7982206}" sibTransId="{57F274B7-CEB1-4FAF-859F-F453F3577AD7}"/>
    <dgm:cxn modelId="{EEEE9522-2E96-40BD-8FD1-FDB2F504A6B6}" type="presOf" srcId="{73419412-AE08-4EB3-AC65-6A28949C16D0}" destId="{A82CB0DF-BCE4-4648-A2A0-CC725267F9D1}" srcOrd="0" destOrd="0" presId="urn:microsoft.com/office/officeart/2005/8/layout/hList1"/>
    <dgm:cxn modelId="{1508786B-61C3-491B-A4C3-DB3F22D1C509}" type="presOf" srcId="{BBCE6918-0A5F-4260-A37E-EECF831E0FB1}" destId="{BB6EEDC6-6633-4AC7-BD96-E3E04E3ED6A4}" srcOrd="0" destOrd="3" presId="urn:microsoft.com/office/officeart/2005/8/layout/hList1"/>
    <dgm:cxn modelId="{85EBE491-FB9C-4FA3-9A09-AA16BFE86392}" type="presOf" srcId="{D4931AC2-F430-4208-875B-8B7FD9B2079E}" destId="{BB6EEDC6-6633-4AC7-BD96-E3E04E3ED6A4}" srcOrd="0" destOrd="4" presId="urn:microsoft.com/office/officeart/2005/8/layout/hList1"/>
    <dgm:cxn modelId="{4964453E-91D8-419A-98DC-654B35ED2104}" srcId="{CA3FAE08-2026-4117-BFA4-DCF598025746}" destId="{E015D3E8-D4BB-4455-A819-C33455FD7933}" srcOrd="0" destOrd="0" parTransId="{974A1B7C-537C-42F9-83A3-B5CF9EC38A73}" sibTransId="{6DBA6AD5-E396-4705-9689-B799C02929DC}"/>
    <dgm:cxn modelId="{ECC7C5EE-3DEB-4A88-AA11-17F34B743299}" type="presOf" srcId="{E015D3E8-D4BB-4455-A819-C33455FD7933}" destId="{BB6EEDC6-6633-4AC7-BD96-E3E04E3ED6A4}" srcOrd="0" destOrd="0" presId="urn:microsoft.com/office/officeart/2005/8/layout/hList1"/>
    <dgm:cxn modelId="{662E6B3B-3584-4C1D-B678-CECE480B71B5}" type="presParOf" srcId="{A82CB0DF-BCE4-4648-A2A0-CC725267F9D1}" destId="{F0C3D286-0F88-4CDE-8637-51EF7B3CA94F}" srcOrd="0" destOrd="0" presId="urn:microsoft.com/office/officeart/2005/8/layout/hList1"/>
    <dgm:cxn modelId="{D25E1905-2708-4FA2-AC2E-97C4C3942E2E}" type="presParOf" srcId="{F0C3D286-0F88-4CDE-8637-51EF7B3CA94F}" destId="{87EB50FE-F74C-40A0-A20E-80EB76860348}" srcOrd="0" destOrd="0" presId="urn:microsoft.com/office/officeart/2005/8/layout/hList1"/>
    <dgm:cxn modelId="{6133D00B-87D6-400C-84A4-7926C28960C1}" type="presParOf" srcId="{F0C3D286-0F88-4CDE-8637-51EF7B3CA94F}" destId="{BB6EEDC6-6633-4AC7-BD96-E3E04E3ED6A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66C839-8FDA-4351-BA7E-B535896F0D8E}" type="doc">
      <dgm:prSet loTypeId="urn:microsoft.com/office/officeart/2005/8/layout/hChevron3" loCatId="process" qsTypeId="urn:microsoft.com/office/officeart/2005/8/quickstyle/simple1" qsCatId="simple" csTypeId="urn:microsoft.com/office/officeart/2005/8/colors/accent1_2" csCatId="accent1" phldr="1"/>
      <dgm:spPr/>
    </dgm:pt>
    <dgm:pt modelId="{5F57C4AE-CCF8-4B5F-9496-E1328B01293B}">
      <dgm:prSet phldrT="[Text]" custT="1"/>
      <dgm:spPr/>
      <dgm:t>
        <a:bodyPr/>
        <a:lstStyle/>
        <a:p>
          <a:pPr algn="r"/>
          <a:r>
            <a:rPr lang="en-US" sz="2200" dirty="0" smtClean="0"/>
            <a:t>1</a:t>
          </a:r>
          <a:endParaRPr lang="en-US" sz="2200" dirty="0"/>
        </a:p>
      </dgm:t>
    </dgm:pt>
    <dgm:pt modelId="{A86E3913-3012-4047-923F-77686B48BFB5}" type="parTrans" cxnId="{B0C0921D-1E72-48C1-BF17-28084EA9B62E}">
      <dgm:prSet/>
      <dgm:spPr/>
      <dgm:t>
        <a:bodyPr/>
        <a:lstStyle/>
        <a:p>
          <a:endParaRPr lang="en-US"/>
        </a:p>
      </dgm:t>
    </dgm:pt>
    <dgm:pt modelId="{2C0ED5D1-8A40-4DC8-985F-0B52D3C4CD79}" type="sibTrans" cxnId="{B0C0921D-1E72-48C1-BF17-28084EA9B62E}">
      <dgm:prSet/>
      <dgm:spPr/>
      <dgm:t>
        <a:bodyPr/>
        <a:lstStyle/>
        <a:p>
          <a:endParaRPr lang="en-US"/>
        </a:p>
      </dgm:t>
    </dgm:pt>
    <dgm:pt modelId="{D6626950-C980-4270-8EDE-388AFF74B2C9}">
      <dgm:prSet phldrT="[Text]"/>
      <dgm:spPr/>
      <dgm:t>
        <a:bodyPr/>
        <a:lstStyle/>
        <a:p>
          <a:r>
            <a:rPr lang="en-US" dirty="0" smtClean="0"/>
            <a:t>2</a:t>
          </a:r>
          <a:endParaRPr lang="en-US" dirty="0"/>
        </a:p>
      </dgm:t>
    </dgm:pt>
    <dgm:pt modelId="{99CDFD20-A96A-4FD2-AB0A-C1CB901D9F09}" type="parTrans" cxnId="{4E8A8D6C-84DE-4D3F-A21F-330A9CA6EC9B}">
      <dgm:prSet/>
      <dgm:spPr/>
      <dgm:t>
        <a:bodyPr/>
        <a:lstStyle/>
        <a:p>
          <a:endParaRPr lang="en-US"/>
        </a:p>
      </dgm:t>
    </dgm:pt>
    <dgm:pt modelId="{E91274F0-9F1F-4438-B135-3B2FB7A3FE18}" type="sibTrans" cxnId="{4E8A8D6C-84DE-4D3F-A21F-330A9CA6EC9B}">
      <dgm:prSet/>
      <dgm:spPr/>
      <dgm:t>
        <a:bodyPr/>
        <a:lstStyle/>
        <a:p>
          <a:endParaRPr lang="en-US"/>
        </a:p>
      </dgm:t>
    </dgm:pt>
    <dgm:pt modelId="{98DB95AD-CC4C-483F-A763-1FB959243158}">
      <dgm:prSet phldrT="[Text]"/>
      <dgm:spPr/>
      <dgm:t>
        <a:bodyPr/>
        <a:lstStyle/>
        <a:p>
          <a:r>
            <a:rPr lang="en-US" dirty="0" smtClean="0"/>
            <a:t>3</a:t>
          </a:r>
          <a:endParaRPr lang="en-US" dirty="0"/>
        </a:p>
      </dgm:t>
    </dgm:pt>
    <dgm:pt modelId="{62812B50-D031-4270-B6C7-4F41E9C6FA61}" type="parTrans" cxnId="{814DE36D-BED4-487B-BA1F-C04C7F1C75AF}">
      <dgm:prSet/>
      <dgm:spPr/>
      <dgm:t>
        <a:bodyPr/>
        <a:lstStyle/>
        <a:p>
          <a:endParaRPr lang="en-US"/>
        </a:p>
      </dgm:t>
    </dgm:pt>
    <dgm:pt modelId="{537FFF74-A6C7-4015-AA09-76A1564298FC}" type="sibTrans" cxnId="{814DE36D-BED4-487B-BA1F-C04C7F1C75AF}">
      <dgm:prSet/>
      <dgm:spPr/>
      <dgm:t>
        <a:bodyPr/>
        <a:lstStyle/>
        <a:p>
          <a:endParaRPr lang="en-US"/>
        </a:p>
      </dgm:t>
    </dgm:pt>
    <dgm:pt modelId="{C9F63EBF-F2C6-4513-998F-B36973134ADC}">
      <dgm:prSet phldrT="[Text]"/>
      <dgm:spPr/>
      <dgm:t>
        <a:bodyPr/>
        <a:lstStyle/>
        <a:p>
          <a:r>
            <a:rPr lang="en-US" dirty="0" smtClean="0"/>
            <a:t>4</a:t>
          </a:r>
          <a:endParaRPr lang="en-US" dirty="0"/>
        </a:p>
      </dgm:t>
    </dgm:pt>
    <dgm:pt modelId="{62B5911B-0A9B-4F21-85CE-27FC028B3363}" type="parTrans" cxnId="{A72A71F7-5D8B-4B37-8576-C03A835149F1}">
      <dgm:prSet/>
      <dgm:spPr/>
      <dgm:t>
        <a:bodyPr/>
        <a:lstStyle/>
        <a:p>
          <a:endParaRPr lang="en-US"/>
        </a:p>
      </dgm:t>
    </dgm:pt>
    <dgm:pt modelId="{F56E80D9-490B-40D3-AFEB-ADE3502F8D0A}" type="sibTrans" cxnId="{A72A71F7-5D8B-4B37-8576-C03A835149F1}">
      <dgm:prSet/>
      <dgm:spPr/>
      <dgm:t>
        <a:bodyPr/>
        <a:lstStyle/>
        <a:p>
          <a:endParaRPr lang="en-US"/>
        </a:p>
      </dgm:t>
    </dgm:pt>
    <dgm:pt modelId="{50C4F516-86E6-4379-B124-56C0E3137821}">
      <dgm:prSet phldrT="[Text]"/>
      <dgm:spPr/>
      <dgm:t>
        <a:bodyPr/>
        <a:lstStyle/>
        <a:p>
          <a:r>
            <a:rPr lang="en-US" dirty="0" smtClean="0"/>
            <a:t>5</a:t>
          </a:r>
          <a:endParaRPr lang="en-US" dirty="0"/>
        </a:p>
      </dgm:t>
    </dgm:pt>
    <dgm:pt modelId="{374452E9-4C50-4E68-8EA7-067EE053BDBF}" type="parTrans" cxnId="{1603EA85-8AD0-4E21-9F3A-F73AB3C4D1D1}">
      <dgm:prSet/>
      <dgm:spPr/>
      <dgm:t>
        <a:bodyPr/>
        <a:lstStyle/>
        <a:p>
          <a:endParaRPr lang="en-US"/>
        </a:p>
      </dgm:t>
    </dgm:pt>
    <dgm:pt modelId="{2913B1E1-F266-4C9B-AC8F-07CD104166E7}" type="sibTrans" cxnId="{1603EA85-8AD0-4E21-9F3A-F73AB3C4D1D1}">
      <dgm:prSet/>
      <dgm:spPr/>
      <dgm:t>
        <a:bodyPr/>
        <a:lstStyle/>
        <a:p>
          <a:endParaRPr lang="en-US"/>
        </a:p>
      </dgm:t>
    </dgm:pt>
    <dgm:pt modelId="{F34B1E16-A868-4B33-B781-83716B26EB0C}">
      <dgm:prSet phldrT="[Text]"/>
      <dgm:spPr/>
      <dgm:t>
        <a:bodyPr/>
        <a:lstStyle/>
        <a:p>
          <a:r>
            <a:rPr lang="en-US" dirty="0" smtClean="0"/>
            <a:t>6</a:t>
          </a:r>
          <a:endParaRPr lang="en-US" dirty="0"/>
        </a:p>
      </dgm:t>
    </dgm:pt>
    <dgm:pt modelId="{CF7E1CBE-F440-40D6-B32F-36484D77EB12}" type="parTrans" cxnId="{998D8EA7-921E-4750-A1EA-4E50ABA05066}">
      <dgm:prSet/>
      <dgm:spPr/>
      <dgm:t>
        <a:bodyPr/>
        <a:lstStyle/>
        <a:p>
          <a:endParaRPr lang="en-US"/>
        </a:p>
      </dgm:t>
    </dgm:pt>
    <dgm:pt modelId="{CF2B039B-6106-4EB5-90C3-BB636D072828}" type="sibTrans" cxnId="{998D8EA7-921E-4750-A1EA-4E50ABA05066}">
      <dgm:prSet/>
      <dgm:spPr/>
      <dgm:t>
        <a:bodyPr/>
        <a:lstStyle/>
        <a:p>
          <a:endParaRPr lang="en-US"/>
        </a:p>
      </dgm:t>
    </dgm:pt>
    <dgm:pt modelId="{E37BD660-C7AC-41C9-8C63-F1111BA57D1B}">
      <dgm:prSet phldrT="[Text]"/>
      <dgm:spPr/>
      <dgm:t>
        <a:bodyPr/>
        <a:lstStyle/>
        <a:p>
          <a:r>
            <a:rPr lang="en-US" dirty="0" smtClean="0"/>
            <a:t>7</a:t>
          </a:r>
          <a:endParaRPr lang="en-US" dirty="0"/>
        </a:p>
      </dgm:t>
    </dgm:pt>
    <dgm:pt modelId="{BB951ECF-BF46-40DD-B4C4-21EA062C86F8}" type="parTrans" cxnId="{DB9FF459-F93E-47F7-A84D-8A3CA4A66899}">
      <dgm:prSet/>
      <dgm:spPr/>
      <dgm:t>
        <a:bodyPr/>
        <a:lstStyle/>
        <a:p>
          <a:endParaRPr lang="en-US"/>
        </a:p>
      </dgm:t>
    </dgm:pt>
    <dgm:pt modelId="{A24CC8CD-2940-441D-9E91-C333078B14F8}" type="sibTrans" cxnId="{DB9FF459-F93E-47F7-A84D-8A3CA4A66899}">
      <dgm:prSet/>
      <dgm:spPr/>
      <dgm:t>
        <a:bodyPr/>
        <a:lstStyle/>
        <a:p>
          <a:endParaRPr lang="en-US"/>
        </a:p>
      </dgm:t>
    </dgm:pt>
    <dgm:pt modelId="{5839FC03-D04C-44C0-B594-D5384CC15BFD}">
      <dgm:prSet phldrT="[Text]"/>
      <dgm:spPr/>
      <dgm:t>
        <a:bodyPr/>
        <a:lstStyle/>
        <a:p>
          <a:r>
            <a:rPr lang="en-US" dirty="0" smtClean="0"/>
            <a:t>8</a:t>
          </a:r>
          <a:endParaRPr lang="en-US" dirty="0"/>
        </a:p>
      </dgm:t>
    </dgm:pt>
    <dgm:pt modelId="{ADB8EC20-009E-4457-AC35-6D8296779E12}" type="parTrans" cxnId="{9BC56CB5-3BFB-4FCF-A4D9-FAC9D3437D52}">
      <dgm:prSet/>
      <dgm:spPr/>
      <dgm:t>
        <a:bodyPr/>
        <a:lstStyle/>
        <a:p>
          <a:endParaRPr lang="en-US"/>
        </a:p>
      </dgm:t>
    </dgm:pt>
    <dgm:pt modelId="{DF805A9A-A28A-490F-9EAD-B1098D3D575C}" type="sibTrans" cxnId="{9BC56CB5-3BFB-4FCF-A4D9-FAC9D3437D52}">
      <dgm:prSet/>
      <dgm:spPr/>
      <dgm:t>
        <a:bodyPr/>
        <a:lstStyle/>
        <a:p>
          <a:endParaRPr lang="en-US"/>
        </a:p>
      </dgm:t>
    </dgm:pt>
    <dgm:pt modelId="{57D15E73-B3C0-4599-811A-73D08A2E9407}">
      <dgm:prSet phldrT="[Text]"/>
      <dgm:spPr/>
      <dgm:t>
        <a:bodyPr/>
        <a:lstStyle/>
        <a:p>
          <a:r>
            <a:rPr lang="en-US" dirty="0" smtClean="0"/>
            <a:t>9</a:t>
          </a:r>
          <a:endParaRPr lang="en-US" dirty="0"/>
        </a:p>
      </dgm:t>
    </dgm:pt>
    <dgm:pt modelId="{692EC7D6-621F-4EDA-B317-A6BDF5BC05EF}" type="parTrans" cxnId="{36701844-4FB0-4AD7-8808-32BA31C99657}">
      <dgm:prSet/>
      <dgm:spPr/>
      <dgm:t>
        <a:bodyPr/>
        <a:lstStyle/>
        <a:p>
          <a:endParaRPr lang="en-US"/>
        </a:p>
      </dgm:t>
    </dgm:pt>
    <dgm:pt modelId="{016D6213-B0D6-4F9C-BE9F-7D7D3E0232A8}" type="sibTrans" cxnId="{36701844-4FB0-4AD7-8808-32BA31C99657}">
      <dgm:prSet/>
      <dgm:spPr/>
      <dgm:t>
        <a:bodyPr/>
        <a:lstStyle/>
        <a:p>
          <a:endParaRPr lang="en-US"/>
        </a:p>
      </dgm:t>
    </dgm:pt>
    <dgm:pt modelId="{1999520C-35B3-48FC-8646-9714D8EE9098}">
      <dgm:prSet phldrT="[Text]"/>
      <dgm:spPr/>
      <dgm:t>
        <a:bodyPr/>
        <a:lstStyle/>
        <a:p>
          <a:r>
            <a:rPr lang="en-US" dirty="0" smtClean="0"/>
            <a:t>10</a:t>
          </a:r>
          <a:endParaRPr lang="en-US" dirty="0"/>
        </a:p>
      </dgm:t>
    </dgm:pt>
    <dgm:pt modelId="{F3CCA488-B7ED-4AA5-922F-C041C7B39987}" type="parTrans" cxnId="{960F5A1D-056D-409A-87DD-3C13275383C9}">
      <dgm:prSet/>
      <dgm:spPr/>
      <dgm:t>
        <a:bodyPr/>
        <a:lstStyle/>
        <a:p>
          <a:endParaRPr lang="en-US"/>
        </a:p>
      </dgm:t>
    </dgm:pt>
    <dgm:pt modelId="{6C06284C-6E45-4D03-9564-0E5EE3670FE2}" type="sibTrans" cxnId="{960F5A1D-056D-409A-87DD-3C13275383C9}">
      <dgm:prSet/>
      <dgm:spPr/>
      <dgm:t>
        <a:bodyPr/>
        <a:lstStyle/>
        <a:p>
          <a:endParaRPr lang="en-US"/>
        </a:p>
      </dgm:t>
    </dgm:pt>
    <dgm:pt modelId="{60BEA829-EA23-467E-A0D1-8A5242DC9751}">
      <dgm:prSet phldrT="[Text]"/>
      <dgm:spPr>
        <a:solidFill>
          <a:srgbClr val="3068CE"/>
        </a:solidFill>
      </dgm:spPr>
      <dgm:t>
        <a:bodyPr/>
        <a:lstStyle/>
        <a:p>
          <a:r>
            <a:rPr lang="en-US" dirty="0" smtClean="0"/>
            <a:t>11</a:t>
          </a:r>
          <a:endParaRPr lang="en-US" dirty="0"/>
        </a:p>
      </dgm:t>
    </dgm:pt>
    <dgm:pt modelId="{EFB54279-70B9-4F1B-AC06-7513E439AC28}" type="parTrans" cxnId="{2C5ABF43-45B4-4585-B9C2-C5CC4CDD839D}">
      <dgm:prSet/>
      <dgm:spPr/>
      <dgm:t>
        <a:bodyPr/>
        <a:lstStyle/>
        <a:p>
          <a:endParaRPr lang="en-US"/>
        </a:p>
      </dgm:t>
    </dgm:pt>
    <dgm:pt modelId="{D4F6A80B-60AE-4FC1-8D28-45C1899E19BF}" type="sibTrans" cxnId="{2C5ABF43-45B4-4585-B9C2-C5CC4CDD839D}">
      <dgm:prSet/>
      <dgm:spPr/>
      <dgm:t>
        <a:bodyPr/>
        <a:lstStyle/>
        <a:p>
          <a:endParaRPr lang="en-US"/>
        </a:p>
      </dgm:t>
    </dgm:pt>
    <dgm:pt modelId="{E0A017E3-EE0D-4D60-9204-D7601B4D6152}" type="pres">
      <dgm:prSet presAssocID="{3466C839-8FDA-4351-BA7E-B535896F0D8E}" presName="Name0" presStyleCnt="0">
        <dgm:presLayoutVars>
          <dgm:dir/>
          <dgm:resizeHandles val="exact"/>
        </dgm:presLayoutVars>
      </dgm:prSet>
      <dgm:spPr/>
    </dgm:pt>
    <dgm:pt modelId="{14E98E76-C1CA-4D29-8C83-C77D8B667A39}" type="pres">
      <dgm:prSet presAssocID="{5F57C4AE-CCF8-4B5F-9496-E1328B01293B}" presName="parTxOnly" presStyleLbl="node1" presStyleIdx="0" presStyleCnt="11">
        <dgm:presLayoutVars>
          <dgm:bulletEnabled val="1"/>
        </dgm:presLayoutVars>
      </dgm:prSet>
      <dgm:spPr/>
      <dgm:t>
        <a:bodyPr/>
        <a:lstStyle/>
        <a:p>
          <a:endParaRPr lang="en-US"/>
        </a:p>
      </dgm:t>
    </dgm:pt>
    <dgm:pt modelId="{8621ED07-1996-485E-B4F5-6BF9CE27AC79}" type="pres">
      <dgm:prSet presAssocID="{2C0ED5D1-8A40-4DC8-985F-0B52D3C4CD79}" presName="parSpace" presStyleCnt="0"/>
      <dgm:spPr/>
    </dgm:pt>
    <dgm:pt modelId="{CE04FCB9-7897-408C-A9DA-4907F9F78014}" type="pres">
      <dgm:prSet presAssocID="{D6626950-C980-4270-8EDE-388AFF74B2C9}" presName="parTxOnly" presStyleLbl="node1" presStyleIdx="1" presStyleCnt="11">
        <dgm:presLayoutVars>
          <dgm:bulletEnabled val="1"/>
        </dgm:presLayoutVars>
      </dgm:prSet>
      <dgm:spPr/>
      <dgm:t>
        <a:bodyPr/>
        <a:lstStyle/>
        <a:p>
          <a:endParaRPr lang="en-US"/>
        </a:p>
      </dgm:t>
    </dgm:pt>
    <dgm:pt modelId="{E74975AF-16DC-4001-8351-91E23152BFC2}" type="pres">
      <dgm:prSet presAssocID="{E91274F0-9F1F-4438-B135-3B2FB7A3FE18}" presName="parSpace" presStyleCnt="0"/>
      <dgm:spPr/>
    </dgm:pt>
    <dgm:pt modelId="{433A0EE2-07D3-4A3A-8199-68E5F2371F8F}" type="pres">
      <dgm:prSet presAssocID="{98DB95AD-CC4C-483F-A763-1FB959243158}" presName="parTxOnly" presStyleLbl="node1" presStyleIdx="2" presStyleCnt="11">
        <dgm:presLayoutVars>
          <dgm:bulletEnabled val="1"/>
        </dgm:presLayoutVars>
      </dgm:prSet>
      <dgm:spPr/>
      <dgm:t>
        <a:bodyPr/>
        <a:lstStyle/>
        <a:p>
          <a:endParaRPr lang="en-US"/>
        </a:p>
      </dgm:t>
    </dgm:pt>
    <dgm:pt modelId="{A0EB522F-4512-4135-85E4-EC79E3047D38}" type="pres">
      <dgm:prSet presAssocID="{537FFF74-A6C7-4015-AA09-76A1564298FC}" presName="parSpace" presStyleCnt="0"/>
      <dgm:spPr/>
    </dgm:pt>
    <dgm:pt modelId="{6AB390DB-EF1B-4218-91FF-466CC1A704E5}" type="pres">
      <dgm:prSet presAssocID="{C9F63EBF-F2C6-4513-998F-B36973134ADC}" presName="parTxOnly" presStyleLbl="node1" presStyleIdx="3" presStyleCnt="11">
        <dgm:presLayoutVars>
          <dgm:bulletEnabled val="1"/>
        </dgm:presLayoutVars>
      </dgm:prSet>
      <dgm:spPr/>
      <dgm:t>
        <a:bodyPr/>
        <a:lstStyle/>
        <a:p>
          <a:endParaRPr lang="en-US"/>
        </a:p>
      </dgm:t>
    </dgm:pt>
    <dgm:pt modelId="{92BE7559-6F75-4CD9-89DC-62733F896937}" type="pres">
      <dgm:prSet presAssocID="{F56E80D9-490B-40D3-AFEB-ADE3502F8D0A}" presName="parSpace" presStyleCnt="0"/>
      <dgm:spPr/>
    </dgm:pt>
    <dgm:pt modelId="{C6B3D8CF-7BA6-486D-B54A-108DF8CA8F0A}" type="pres">
      <dgm:prSet presAssocID="{50C4F516-86E6-4379-B124-56C0E3137821}" presName="parTxOnly" presStyleLbl="node1" presStyleIdx="4" presStyleCnt="11">
        <dgm:presLayoutVars>
          <dgm:bulletEnabled val="1"/>
        </dgm:presLayoutVars>
      </dgm:prSet>
      <dgm:spPr/>
      <dgm:t>
        <a:bodyPr/>
        <a:lstStyle/>
        <a:p>
          <a:endParaRPr lang="en-US"/>
        </a:p>
      </dgm:t>
    </dgm:pt>
    <dgm:pt modelId="{E715B7ED-3FCF-4A1A-A03F-89F824CD9E21}" type="pres">
      <dgm:prSet presAssocID="{2913B1E1-F266-4C9B-AC8F-07CD104166E7}" presName="parSpace" presStyleCnt="0"/>
      <dgm:spPr/>
    </dgm:pt>
    <dgm:pt modelId="{8439D898-E3A4-4983-8435-B99D8E8E1518}" type="pres">
      <dgm:prSet presAssocID="{F34B1E16-A868-4B33-B781-83716B26EB0C}" presName="parTxOnly" presStyleLbl="node1" presStyleIdx="5" presStyleCnt="11">
        <dgm:presLayoutVars>
          <dgm:bulletEnabled val="1"/>
        </dgm:presLayoutVars>
      </dgm:prSet>
      <dgm:spPr/>
      <dgm:t>
        <a:bodyPr/>
        <a:lstStyle/>
        <a:p>
          <a:endParaRPr lang="en-US"/>
        </a:p>
      </dgm:t>
    </dgm:pt>
    <dgm:pt modelId="{B28123D7-4E69-47A2-AFBC-5F65BB9AB39A}" type="pres">
      <dgm:prSet presAssocID="{CF2B039B-6106-4EB5-90C3-BB636D072828}" presName="parSpace" presStyleCnt="0"/>
      <dgm:spPr/>
    </dgm:pt>
    <dgm:pt modelId="{12B4C811-DC55-4DC4-820D-24F6121E54F0}" type="pres">
      <dgm:prSet presAssocID="{E37BD660-C7AC-41C9-8C63-F1111BA57D1B}" presName="parTxOnly" presStyleLbl="node1" presStyleIdx="6" presStyleCnt="11">
        <dgm:presLayoutVars>
          <dgm:bulletEnabled val="1"/>
        </dgm:presLayoutVars>
      </dgm:prSet>
      <dgm:spPr/>
      <dgm:t>
        <a:bodyPr/>
        <a:lstStyle/>
        <a:p>
          <a:endParaRPr lang="en-US"/>
        </a:p>
      </dgm:t>
    </dgm:pt>
    <dgm:pt modelId="{7BCE4D06-3C81-4BF6-8E51-6945499CF785}" type="pres">
      <dgm:prSet presAssocID="{A24CC8CD-2940-441D-9E91-C333078B14F8}" presName="parSpace" presStyleCnt="0"/>
      <dgm:spPr/>
    </dgm:pt>
    <dgm:pt modelId="{E73D66DD-B16C-4155-89AB-BCB90EF173A6}" type="pres">
      <dgm:prSet presAssocID="{5839FC03-D04C-44C0-B594-D5384CC15BFD}" presName="parTxOnly" presStyleLbl="node1" presStyleIdx="7" presStyleCnt="11">
        <dgm:presLayoutVars>
          <dgm:bulletEnabled val="1"/>
        </dgm:presLayoutVars>
      </dgm:prSet>
      <dgm:spPr/>
      <dgm:t>
        <a:bodyPr/>
        <a:lstStyle/>
        <a:p>
          <a:endParaRPr lang="en-US"/>
        </a:p>
      </dgm:t>
    </dgm:pt>
    <dgm:pt modelId="{BF70AA98-954A-44EB-A5E2-B6BE15729DF0}" type="pres">
      <dgm:prSet presAssocID="{DF805A9A-A28A-490F-9EAD-B1098D3D575C}" presName="parSpace" presStyleCnt="0"/>
      <dgm:spPr/>
    </dgm:pt>
    <dgm:pt modelId="{D44051B8-0087-403B-9242-152097532C0F}" type="pres">
      <dgm:prSet presAssocID="{57D15E73-B3C0-4599-811A-73D08A2E9407}" presName="parTxOnly" presStyleLbl="node1" presStyleIdx="8" presStyleCnt="11">
        <dgm:presLayoutVars>
          <dgm:bulletEnabled val="1"/>
        </dgm:presLayoutVars>
      </dgm:prSet>
      <dgm:spPr/>
      <dgm:t>
        <a:bodyPr/>
        <a:lstStyle/>
        <a:p>
          <a:endParaRPr lang="en-US"/>
        </a:p>
      </dgm:t>
    </dgm:pt>
    <dgm:pt modelId="{85B55991-21F2-4724-AE86-C9EAE882CD3E}" type="pres">
      <dgm:prSet presAssocID="{016D6213-B0D6-4F9C-BE9F-7D7D3E0232A8}" presName="parSpace" presStyleCnt="0"/>
      <dgm:spPr/>
    </dgm:pt>
    <dgm:pt modelId="{05DA9BC8-F705-4E10-A23E-FB33C31FD3C9}" type="pres">
      <dgm:prSet presAssocID="{1999520C-35B3-48FC-8646-9714D8EE9098}" presName="parTxOnly" presStyleLbl="node1" presStyleIdx="9" presStyleCnt="11">
        <dgm:presLayoutVars>
          <dgm:bulletEnabled val="1"/>
        </dgm:presLayoutVars>
      </dgm:prSet>
      <dgm:spPr/>
      <dgm:t>
        <a:bodyPr/>
        <a:lstStyle/>
        <a:p>
          <a:endParaRPr lang="en-US"/>
        </a:p>
      </dgm:t>
    </dgm:pt>
    <dgm:pt modelId="{606761AC-CEA0-4ED3-A819-A25F9329D5C2}" type="pres">
      <dgm:prSet presAssocID="{6C06284C-6E45-4D03-9564-0E5EE3670FE2}" presName="parSpace" presStyleCnt="0"/>
      <dgm:spPr/>
    </dgm:pt>
    <dgm:pt modelId="{8031C341-9E8E-492A-B65C-83BB934DF0FD}" type="pres">
      <dgm:prSet presAssocID="{60BEA829-EA23-467E-A0D1-8A5242DC9751}" presName="parTxOnly" presStyleLbl="node1" presStyleIdx="10" presStyleCnt="11">
        <dgm:presLayoutVars>
          <dgm:bulletEnabled val="1"/>
        </dgm:presLayoutVars>
      </dgm:prSet>
      <dgm:spPr/>
      <dgm:t>
        <a:bodyPr/>
        <a:lstStyle/>
        <a:p>
          <a:endParaRPr lang="en-US"/>
        </a:p>
      </dgm:t>
    </dgm:pt>
  </dgm:ptLst>
  <dgm:cxnLst>
    <dgm:cxn modelId="{960F5A1D-056D-409A-87DD-3C13275383C9}" srcId="{3466C839-8FDA-4351-BA7E-B535896F0D8E}" destId="{1999520C-35B3-48FC-8646-9714D8EE9098}" srcOrd="9" destOrd="0" parTransId="{F3CCA488-B7ED-4AA5-922F-C041C7B39987}" sibTransId="{6C06284C-6E45-4D03-9564-0E5EE3670FE2}"/>
    <dgm:cxn modelId="{D459E874-22B4-42E3-ADD7-D3E8131B6F93}" type="presOf" srcId="{1999520C-35B3-48FC-8646-9714D8EE9098}" destId="{05DA9BC8-F705-4E10-A23E-FB33C31FD3C9}" srcOrd="0" destOrd="0" presId="urn:microsoft.com/office/officeart/2005/8/layout/hChevron3"/>
    <dgm:cxn modelId="{A72A71F7-5D8B-4B37-8576-C03A835149F1}" srcId="{3466C839-8FDA-4351-BA7E-B535896F0D8E}" destId="{C9F63EBF-F2C6-4513-998F-B36973134ADC}" srcOrd="3" destOrd="0" parTransId="{62B5911B-0A9B-4F21-85CE-27FC028B3363}" sibTransId="{F56E80D9-490B-40D3-AFEB-ADE3502F8D0A}"/>
    <dgm:cxn modelId="{77CB515B-394F-4424-8549-6D3472FF7595}" type="presOf" srcId="{E37BD660-C7AC-41C9-8C63-F1111BA57D1B}" destId="{12B4C811-DC55-4DC4-820D-24F6121E54F0}" srcOrd="0" destOrd="0" presId="urn:microsoft.com/office/officeart/2005/8/layout/hChevron3"/>
    <dgm:cxn modelId="{22AF7979-4C6D-4831-8FF3-903416B8B110}" type="presOf" srcId="{5839FC03-D04C-44C0-B594-D5384CC15BFD}" destId="{E73D66DD-B16C-4155-89AB-BCB90EF173A6}" srcOrd="0" destOrd="0" presId="urn:microsoft.com/office/officeart/2005/8/layout/hChevron3"/>
    <dgm:cxn modelId="{76B335E5-7EF5-4BED-9F63-30FC10D6BBA4}" type="presOf" srcId="{F34B1E16-A868-4B33-B781-83716B26EB0C}" destId="{8439D898-E3A4-4983-8435-B99D8E8E1518}" srcOrd="0" destOrd="0" presId="urn:microsoft.com/office/officeart/2005/8/layout/hChevron3"/>
    <dgm:cxn modelId="{998D8EA7-921E-4750-A1EA-4E50ABA05066}" srcId="{3466C839-8FDA-4351-BA7E-B535896F0D8E}" destId="{F34B1E16-A868-4B33-B781-83716B26EB0C}" srcOrd="5" destOrd="0" parTransId="{CF7E1CBE-F440-40D6-B32F-36484D77EB12}" sibTransId="{CF2B039B-6106-4EB5-90C3-BB636D072828}"/>
    <dgm:cxn modelId="{36701844-4FB0-4AD7-8808-32BA31C99657}" srcId="{3466C839-8FDA-4351-BA7E-B535896F0D8E}" destId="{57D15E73-B3C0-4599-811A-73D08A2E9407}" srcOrd="8" destOrd="0" parTransId="{692EC7D6-621F-4EDA-B317-A6BDF5BC05EF}" sibTransId="{016D6213-B0D6-4F9C-BE9F-7D7D3E0232A8}"/>
    <dgm:cxn modelId="{03D85C04-EB9D-41C5-97FE-ED7D56C2FE2D}" type="presOf" srcId="{D6626950-C980-4270-8EDE-388AFF74B2C9}" destId="{CE04FCB9-7897-408C-A9DA-4907F9F78014}" srcOrd="0" destOrd="0" presId="urn:microsoft.com/office/officeart/2005/8/layout/hChevron3"/>
    <dgm:cxn modelId="{2C5ABF43-45B4-4585-B9C2-C5CC4CDD839D}" srcId="{3466C839-8FDA-4351-BA7E-B535896F0D8E}" destId="{60BEA829-EA23-467E-A0D1-8A5242DC9751}" srcOrd="10" destOrd="0" parTransId="{EFB54279-70B9-4F1B-AC06-7513E439AC28}" sibTransId="{D4F6A80B-60AE-4FC1-8D28-45C1899E19BF}"/>
    <dgm:cxn modelId="{8DA3F2C4-1730-4450-88D3-2FCBF9951EF2}" type="presOf" srcId="{3466C839-8FDA-4351-BA7E-B535896F0D8E}" destId="{E0A017E3-EE0D-4D60-9204-D7601B4D6152}" srcOrd="0" destOrd="0" presId="urn:microsoft.com/office/officeart/2005/8/layout/hChevron3"/>
    <dgm:cxn modelId="{4E8A8D6C-84DE-4D3F-A21F-330A9CA6EC9B}" srcId="{3466C839-8FDA-4351-BA7E-B535896F0D8E}" destId="{D6626950-C980-4270-8EDE-388AFF74B2C9}" srcOrd="1" destOrd="0" parTransId="{99CDFD20-A96A-4FD2-AB0A-C1CB901D9F09}" sibTransId="{E91274F0-9F1F-4438-B135-3B2FB7A3FE18}"/>
    <dgm:cxn modelId="{DBD502B3-CF72-4A17-823B-0B6197253CD0}" type="presOf" srcId="{57D15E73-B3C0-4599-811A-73D08A2E9407}" destId="{D44051B8-0087-403B-9242-152097532C0F}" srcOrd="0" destOrd="0" presId="urn:microsoft.com/office/officeart/2005/8/layout/hChevron3"/>
    <dgm:cxn modelId="{814DE36D-BED4-487B-BA1F-C04C7F1C75AF}" srcId="{3466C839-8FDA-4351-BA7E-B535896F0D8E}" destId="{98DB95AD-CC4C-483F-A763-1FB959243158}" srcOrd="2" destOrd="0" parTransId="{62812B50-D031-4270-B6C7-4F41E9C6FA61}" sibTransId="{537FFF74-A6C7-4015-AA09-76A1564298FC}"/>
    <dgm:cxn modelId="{DB9FF459-F93E-47F7-A84D-8A3CA4A66899}" srcId="{3466C839-8FDA-4351-BA7E-B535896F0D8E}" destId="{E37BD660-C7AC-41C9-8C63-F1111BA57D1B}" srcOrd="6" destOrd="0" parTransId="{BB951ECF-BF46-40DD-B4C4-21EA062C86F8}" sibTransId="{A24CC8CD-2940-441D-9E91-C333078B14F8}"/>
    <dgm:cxn modelId="{EDB8B459-6EFC-4870-A773-4068AD11BE69}" type="presOf" srcId="{98DB95AD-CC4C-483F-A763-1FB959243158}" destId="{433A0EE2-07D3-4A3A-8199-68E5F2371F8F}" srcOrd="0" destOrd="0" presId="urn:microsoft.com/office/officeart/2005/8/layout/hChevron3"/>
    <dgm:cxn modelId="{1603EA85-8AD0-4E21-9F3A-F73AB3C4D1D1}" srcId="{3466C839-8FDA-4351-BA7E-B535896F0D8E}" destId="{50C4F516-86E6-4379-B124-56C0E3137821}" srcOrd="4" destOrd="0" parTransId="{374452E9-4C50-4E68-8EA7-067EE053BDBF}" sibTransId="{2913B1E1-F266-4C9B-AC8F-07CD104166E7}"/>
    <dgm:cxn modelId="{B0C0921D-1E72-48C1-BF17-28084EA9B62E}" srcId="{3466C839-8FDA-4351-BA7E-B535896F0D8E}" destId="{5F57C4AE-CCF8-4B5F-9496-E1328B01293B}" srcOrd="0" destOrd="0" parTransId="{A86E3913-3012-4047-923F-77686B48BFB5}" sibTransId="{2C0ED5D1-8A40-4DC8-985F-0B52D3C4CD79}"/>
    <dgm:cxn modelId="{62552CF8-F1E6-41EC-908C-61087326C2E0}" type="presOf" srcId="{C9F63EBF-F2C6-4513-998F-B36973134ADC}" destId="{6AB390DB-EF1B-4218-91FF-466CC1A704E5}" srcOrd="0" destOrd="0" presId="urn:microsoft.com/office/officeart/2005/8/layout/hChevron3"/>
    <dgm:cxn modelId="{9880A8FA-1FFA-42BA-9EA3-552BD0EEFC50}" type="presOf" srcId="{60BEA829-EA23-467E-A0D1-8A5242DC9751}" destId="{8031C341-9E8E-492A-B65C-83BB934DF0FD}" srcOrd="0" destOrd="0" presId="urn:microsoft.com/office/officeart/2005/8/layout/hChevron3"/>
    <dgm:cxn modelId="{EA8DF751-5A8C-40F4-8934-97AAC2AFD289}" type="presOf" srcId="{50C4F516-86E6-4379-B124-56C0E3137821}" destId="{C6B3D8CF-7BA6-486D-B54A-108DF8CA8F0A}" srcOrd="0" destOrd="0" presId="urn:microsoft.com/office/officeart/2005/8/layout/hChevron3"/>
    <dgm:cxn modelId="{9BC56CB5-3BFB-4FCF-A4D9-FAC9D3437D52}" srcId="{3466C839-8FDA-4351-BA7E-B535896F0D8E}" destId="{5839FC03-D04C-44C0-B594-D5384CC15BFD}" srcOrd="7" destOrd="0" parTransId="{ADB8EC20-009E-4457-AC35-6D8296779E12}" sibTransId="{DF805A9A-A28A-490F-9EAD-B1098D3D575C}"/>
    <dgm:cxn modelId="{1750536B-D08F-4215-90B3-FEC78C443C5C}" type="presOf" srcId="{5F57C4AE-CCF8-4B5F-9496-E1328B01293B}" destId="{14E98E76-C1CA-4D29-8C83-C77D8B667A39}" srcOrd="0" destOrd="0" presId="urn:microsoft.com/office/officeart/2005/8/layout/hChevron3"/>
    <dgm:cxn modelId="{20595033-3AF3-4F4F-8B48-05C109AAFA81}" type="presParOf" srcId="{E0A017E3-EE0D-4D60-9204-D7601B4D6152}" destId="{14E98E76-C1CA-4D29-8C83-C77D8B667A39}" srcOrd="0" destOrd="0" presId="urn:microsoft.com/office/officeart/2005/8/layout/hChevron3"/>
    <dgm:cxn modelId="{A42A265D-07AC-4A70-9C12-843D6429E5D8}" type="presParOf" srcId="{E0A017E3-EE0D-4D60-9204-D7601B4D6152}" destId="{8621ED07-1996-485E-B4F5-6BF9CE27AC79}" srcOrd="1" destOrd="0" presId="urn:microsoft.com/office/officeart/2005/8/layout/hChevron3"/>
    <dgm:cxn modelId="{3B4182BA-7D09-4975-A723-F071F3087F32}" type="presParOf" srcId="{E0A017E3-EE0D-4D60-9204-D7601B4D6152}" destId="{CE04FCB9-7897-408C-A9DA-4907F9F78014}" srcOrd="2" destOrd="0" presId="urn:microsoft.com/office/officeart/2005/8/layout/hChevron3"/>
    <dgm:cxn modelId="{0C3C86BB-3DDE-44F3-B918-8C4C26D1370D}" type="presParOf" srcId="{E0A017E3-EE0D-4D60-9204-D7601B4D6152}" destId="{E74975AF-16DC-4001-8351-91E23152BFC2}" srcOrd="3" destOrd="0" presId="urn:microsoft.com/office/officeart/2005/8/layout/hChevron3"/>
    <dgm:cxn modelId="{75AC9BD0-18C0-429F-B42F-484E4C2A01AC}" type="presParOf" srcId="{E0A017E3-EE0D-4D60-9204-D7601B4D6152}" destId="{433A0EE2-07D3-4A3A-8199-68E5F2371F8F}" srcOrd="4" destOrd="0" presId="urn:microsoft.com/office/officeart/2005/8/layout/hChevron3"/>
    <dgm:cxn modelId="{B77E1534-1675-40B7-81BE-ADF22F069B82}" type="presParOf" srcId="{E0A017E3-EE0D-4D60-9204-D7601B4D6152}" destId="{A0EB522F-4512-4135-85E4-EC79E3047D38}" srcOrd="5" destOrd="0" presId="urn:microsoft.com/office/officeart/2005/8/layout/hChevron3"/>
    <dgm:cxn modelId="{BFCFC286-7481-4225-BC2D-B638C4CE4302}" type="presParOf" srcId="{E0A017E3-EE0D-4D60-9204-D7601B4D6152}" destId="{6AB390DB-EF1B-4218-91FF-466CC1A704E5}" srcOrd="6" destOrd="0" presId="urn:microsoft.com/office/officeart/2005/8/layout/hChevron3"/>
    <dgm:cxn modelId="{F4199CAE-B196-4BFB-B4F9-B69271D6E653}" type="presParOf" srcId="{E0A017E3-EE0D-4D60-9204-D7601B4D6152}" destId="{92BE7559-6F75-4CD9-89DC-62733F896937}" srcOrd="7" destOrd="0" presId="urn:microsoft.com/office/officeart/2005/8/layout/hChevron3"/>
    <dgm:cxn modelId="{AC8EBF5E-70FE-48AF-9DAC-50125E934A5C}" type="presParOf" srcId="{E0A017E3-EE0D-4D60-9204-D7601B4D6152}" destId="{C6B3D8CF-7BA6-486D-B54A-108DF8CA8F0A}" srcOrd="8" destOrd="0" presId="urn:microsoft.com/office/officeart/2005/8/layout/hChevron3"/>
    <dgm:cxn modelId="{5D8CCEFE-4170-467B-92F5-4A2CE66D6675}" type="presParOf" srcId="{E0A017E3-EE0D-4D60-9204-D7601B4D6152}" destId="{E715B7ED-3FCF-4A1A-A03F-89F824CD9E21}" srcOrd="9" destOrd="0" presId="urn:microsoft.com/office/officeart/2005/8/layout/hChevron3"/>
    <dgm:cxn modelId="{E9898418-EC87-4255-AFB1-8E1A33A525BE}" type="presParOf" srcId="{E0A017E3-EE0D-4D60-9204-D7601B4D6152}" destId="{8439D898-E3A4-4983-8435-B99D8E8E1518}" srcOrd="10" destOrd="0" presId="urn:microsoft.com/office/officeart/2005/8/layout/hChevron3"/>
    <dgm:cxn modelId="{EF404989-ACC9-4FFA-B759-697C88029642}" type="presParOf" srcId="{E0A017E3-EE0D-4D60-9204-D7601B4D6152}" destId="{B28123D7-4E69-47A2-AFBC-5F65BB9AB39A}" srcOrd="11" destOrd="0" presId="urn:microsoft.com/office/officeart/2005/8/layout/hChevron3"/>
    <dgm:cxn modelId="{8C4C9C72-6E73-43B8-A095-E7EEC7D6B1AB}" type="presParOf" srcId="{E0A017E3-EE0D-4D60-9204-D7601B4D6152}" destId="{12B4C811-DC55-4DC4-820D-24F6121E54F0}" srcOrd="12" destOrd="0" presId="urn:microsoft.com/office/officeart/2005/8/layout/hChevron3"/>
    <dgm:cxn modelId="{D77B18CB-2361-4832-B52D-0752A22A129C}" type="presParOf" srcId="{E0A017E3-EE0D-4D60-9204-D7601B4D6152}" destId="{7BCE4D06-3C81-4BF6-8E51-6945499CF785}" srcOrd="13" destOrd="0" presId="urn:microsoft.com/office/officeart/2005/8/layout/hChevron3"/>
    <dgm:cxn modelId="{E6C0527C-35DE-4840-8A94-941C7CD13126}" type="presParOf" srcId="{E0A017E3-EE0D-4D60-9204-D7601B4D6152}" destId="{E73D66DD-B16C-4155-89AB-BCB90EF173A6}" srcOrd="14" destOrd="0" presId="urn:microsoft.com/office/officeart/2005/8/layout/hChevron3"/>
    <dgm:cxn modelId="{BF218A9D-A3D3-4A53-968A-B37567764B44}" type="presParOf" srcId="{E0A017E3-EE0D-4D60-9204-D7601B4D6152}" destId="{BF70AA98-954A-44EB-A5E2-B6BE15729DF0}" srcOrd="15" destOrd="0" presId="urn:microsoft.com/office/officeart/2005/8/layout/hChevron3"/>
    <dgm:cxn modelId="{053713EE-7ACD-4740-8667-A2E6C057F681}" type="presParOf" srcId="{E0A017E3-EE0D-4D60-9204-D7601B4D6152}" destId="{D44051B8-0087-403B-9242-152097532C0F}" srcOrd="16" destOrd="0" presId="urn:microsoft.com/office/officeart/2005/8/layout/hChevron3"/>
    <dgm:cxn modelId="{E107B538-1D67-414D-9772-D5CD6D63ADF6}" type="presParOf" srcId="{E0A017E3-EE0D-4D60-9204-D7601B4D6152}" destId="{85B55991-21F2-4724-AE86-C9EAE882CD3E}" srcOrd="17" destOrd="0" presId="urn:microsoft.com/office/officeart/2005/8/layout/hChevron3"/>
    <dgm:cxn modelId="{F82DB499-B148-4ABB-A7AE-45E421C851EF}" type="presParOf" srcId="{E0A017E3-EE0D-4D60-9204-D7601B4D6152}" destId="{05DA9BC8-F705-4E10-A23E-FB33C31FD3C9}" srcOrd="18" destOrd="0" presId="urn:microsoft.com/office/officeart/2005/8/layout/hChevron3"/>
    <dgm:cxn modelId="{587B0681-84CD-4FC9-902A-60ADAEAEAA31}" type="presParOf" srcId="{E0A017E3-EE0D-4D60-9204-D7601B4D6152}" destId="{606761AC-CEA0-4ED3-A819-A25F9329D5C2}" srcOrd="19" destOrd="0" presId="urn:microsoft.com/office/officeart/2005/8/layout/hChevron3"/>
    <dgm:cxn modelId="{57410178-0361-4350-BCDA-945B1CF3D512}" type="presParOf" srcId="{E0A017E3-EE0D-4D60-9204-D7601B4D6152}" destId="{8031C341-9E8E-492A-B65C-83BB934DF0FD}" srcOrd="2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419412-AE08-4EB3-AC65-6A28949C16D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748BFE8-D031-4D0E-BF41-64E4C3D7F339}">
      <dgm:prSet phldrT="[Text]"/>
      <dgm:spPr/>
      <dgm:t>
        <a:bodyPr/>
        <a:lstStyle/>
        <a:p>
          <a:r>
            <a:rPr lang="en-US" b="1" i="1" u="sng" dirty="0" smtClean="0"/>
            <a:t>NO</a:t>
          </a:r>
          <a:r>
            <a:rPr lang="en-US" baseline="0" dirty="0" smtClean="0"/>
            <a:t> Basis of Knowledge</a:t>
          </a:r>
          <a:endParaRPr lang="en-US" dirty="0"/>
        </a:p>
      </dgm:t>
    </dgm:pt>
    <dgm:pt modelId="{3AA7DAA1-C5CA-4C8A-9BDE-ADE4E8E0AF8B}" type="parTrans" cxnId="{0C04A428-7D37-4669-9844-B00FFB8FE193}">
      <dgm:prSet/>
      <dgm:spPr/>
      <dgm:t>
        <a:bodyPr/>
        <a:lstStyle/>
        <a:p>
          <a:endParaRPr lang="en-US"/>
        </a:p>
      </dgm:t>
    </dgm:pt>
    <dgm:pt modelId="{C82B451A-F84D-45DD-9731-C330ECF75AE2}" type="sibTrans" cxnId="{0C04A428-7D37-4669-9844-B00FFB8FE193}">
      <dgm:prSet/>
      <dgm:spPr/>
      <dgm:t>
        <a:bodyPr/>
        <a:lstStyle/>
        <a:p>
          <a:endParaRPr lang="en-US"/>
        </a:p>
      </dgm:t>
    </dgm:pt>
    <dgm:pt modelId="{40D2C8B8-7BEF-4DFC-AD4F-82AFF540AFB7}">
      <dgm:prSet phldrT="[Text]"/>
      <dgm:spPr/>
      <dgm:t>
        <a:bodyPr/>
        <a:lstStyle/>
        <a:p>
          <a:pPr>
            <a:tabLst>
              <a:tab pos="457200" algn="l"/>
            </a:tabLst>
          </a:pPr>
          <a:r>
            <a:rPr lang="en-US" dirty="0" smtClean="0"/>
            <a:t>No IDEA protections are available</a:t>
          </a:r>
          <a:r>
            <a:rPr lang="en-US" baseline="0" dirty="0" smtClean="0"/>
            <a:t> – proceed with discipline</a:t>
          </a:r>
          <a:endParaRPr lang="en-US" dirty="0"/>
        </a:p>
      </dgm:t>
    </dgm:pt>
    <dgm:pt modelId="{4FE065A3-2AE7-4CF8-A99A-47FD1A677F18}" type="parTrans" cxnId="{F927E547-B4FD-4571-8DE7-4E8D011A6D09}">
      <dgm:prSet/>
      <dgm:spPr/>
      <dgm:t>
        <a:bodyPr/>
        <a:lstStyle/>
        <a:p>
          <a:endParaRPr lang="en-US"/>
        </a:p>
      </dgm:t>
    </dgm:pt>
    <dgm:pt modelId="{2AC27F23-E362-4DEB-9D53-43537A606389}" type="sibTrans" cxnId="{F927E547-B4FD-4571-8DE7-4E8D011A6D09}">
      <dgm:prSet/>
      <dgm:spPr/>
      <dgm:t>
        <a:bodyPr/>
        <a:lstStyle/>
        <a:p>
          <a:endParaRPr lang="en-US"/>
        </a:p>
      </dgm:t>
    </dgm:pt>
    <dgm:pt modelId="{CA3FAE08-2026-4117-BFA4-DCF598025746}">
      <dgm:prSet phldrT="[Text]"/>
      <dgm:spPr/>
      <dgm:t>
        <a:bodyPr/>
        <a:lstStyle/>
        <a:p>
          <a:r>
            <a:rPr lang="en-US" dirty="0" smtClean="0"/>
            <a:t>Basis of</a:t>
          </a:r>
          <a:r>
            <a:rPr lang="en-US" baseline="0" dirty="0" smtClean="0"/>
            <a:t> Knowledge</a:t>
          </a:r>
          <a:endParaRPr lang="en-US" dirty="0"/>
        </a:p>
      </dgm:t>
    </dgm:pt>
    <dgm:pt modelId="{CC3A42CF-CE2D-4FBD-9CED-8EE677643464}" type="parTrans" cxnId="{6D93B615-A121-4838-9956-A6EF2AD5CE90}">
      <dgm:prSet/>
      <dgm:spPr/>
      <dgm:t>
        <a:bodyPr/>
        <a:lstStyle/>
        <a:p>
          <a:endParaRPr lang="en-US"/>
        </a:p>
      </dgm:t>
    </dgm:pt>
    <dgm:pt modelId="{D8391273-52AA-4743-9B8B-6741063E9AC2}" type="sibTrans" cxnId="{6D93B615-A121-4838-9956-A6EF2AD5CE90}">
      <dgm:prSet/>
      <dgm:spPr/>
      <dgm:t>
        <a:bodyPr/>
        <a:lstStyle/>
        <a:p>
          <a:endParaRPr lang="en-US"/>
        </a:p>
      </dgm:t>
    </dgm:pt>
    <dgm:pt modelId="{E015D3E8-D4BB-4455-A819-C33455FD7933}">
      <dgm:prSet phldrT="[Text]"/>
      <dgm:spPr/>
      <dgm:t>
        <a:bodyPr/>
        <a:lstStyle/>
        <a:p>
          <a:r>
            <a:rPr lang="en-US" dirty="0" smtClean="0"/>
            <a:t>Conduct a manifestation</a:t>
          </a:r>
          <a:r>
            <a:rPr lang="en-US" baseline="0" dirty="0" smtClean="0"/>
            <a:t> determination if there will be a disciplinary change in placement</a:t>
          </a:r>
          <a:endParaRPr lang="en-US" dirty="0"/>
        </a:p>
      </dgm:t>
    </dgm:pt>
    <dgm:pt modelId="{974A1B7C-537C-42F9-83A3-B5CF9EC38A73}" type="parTrans" cxnId="{4964453E-91D8-419A-98DC-654B35ED2104}">
      <dgm:prSet/>
      <dgm:spPr/>
      <dgm:t>
        <a:bodyPr/>
        <a:lstStyle/>
        <a:p>
          <a:endParaRPr lang="en-US"/>
        </a:p>
      </dgm:t>
    </dgm:pt>
    <dgm:pt modelId="{6DBA6AD5-E396-4705-9689-B799C02929DC}" type="sibTrans" cxnId="{4964453E-91D8-419A-98DC-654B35ED2104}">
      <dgm:prSet/>
      <dgm:spPr/>
      <dgm:t>
        <a:bodyPr/>
        <a:lstStyle/>
        <a:p>
          <a:endParaRPr lang="en-US"/>
        </a:p>
      </dgm:t>
    </dgm:pt>
    <dgm:pt modelId="{78DB6C5B-45D8-48BF-86B2-0E42DE3EA8AA}">
      <dgm:prSet phldrT="[Text]"/>
      <dgm:spPr/>
      <dgm:t>
        <a:bodyPr/>
        <a:lstStyle/>
        <a:p>
          <a:pPr>
            <a:tabLst>
              <a:tab pos="457200" algn="l"/>
            </a:tabLst>
          </a:pPr>
          <a:r>
            <a:rPr lang="en-US" dirty="0" smtClean="0"/>
            <a:t>Parents may request an evaluation</a:t>
          </a:r>
          <a:r>
            <a:rPr lang="en-US" baseline="0" dirty="0" smtClean="0"/>
            <a:t> </a:t>
          </a:r>
          <a:endParaRPr lang="en-US" dirty="0"/>
        </a:p>
      </dgm:t>
    </dgm:pt>
    <dgm:pt modelId="{DB3A212A-66C3-403B-9B75-D102501DC27D}" type="sibTrans" cxnId="{7BFD2E5A-7EC3-424B-8DB2-2E434899493B}">
      <dgm:prSet/>
      <dgm:spPr/>
      <dgm:t>
        <a:bodyPr/>
        <a:lstStyle/>
        <a:p>
          <a:endParaRPr lang="en-US"/>
        </a:p>
      </dgm:t>
    </dgm:pt>
    <dgm:pt modelId="{AE61C70B-F475-460C-B4EF-623A8BCFE9A2}" type="parTrans" cxnId="{7BFD2E5A-7EC3-424B-8DB2-2E434899493B}">
      <dgm:prSet/>
      <dgm:spPr/>
      <dgm:t>
        <a:bodyPr/>
        <a:lstStyle/>
        <a:p>
          <a:endParaRPr lang="en-US"/>
        </a:p>
      </dgm:t>
    </dgm:pt>
    <dgm:pt modelId="{CB5F1542-04AA-47AA-9F58-88E21491ADFC}">
      <dgm:prSet phldrT="[Text]"/>
      <dgm:spPr/>
      <dgm:t>
        <a:bodyPr/>
        <a:lstStyle/>
        <a:p>
          <a:r>
            <a:rPr lang="en-US" dirty="0" smtClean="0"/>
            <a:t>Stay put</a:t>
          </a:r>
          <a:endParaRPr lang="en-US" dirty="0"/>
        </a:p>
      </dgm:t>
    </dgm:pt>
    <dgm:pt modelId="{C4BF02D5-0D72-4EB2-8964-76181334637B}" type="parTrans" cxnId="{E0FD7AEE-A4B8-4536-A3D1-E08C1D885C00}">
      <dgm:prSet/>
      <dgm:spPr/>
      <dgm:t>
        <a:bodyPr/>
        <a:lstStyle/>
        <a:p>
          <a:endParaRPr lang="en-US"/>
        </a:p>
      </dgm:t>
    </dgm:pt>
    <dgm:pt modelId="{EC04A45C-A57F-4198-8D03-BB78A1600A14}" type="sibTrans" cxnId="{E0FD7AEE-A4B8-4536-A3D1-E08C1D885C00}">
      <dgm:prSet/>
      <dgm:spPr/>
      <dgm:t>
        <a:bodyPr/>
        <a:lstStyle/>
        <a:p>
          <a:endParaRPr lang="en-US"/>
        </a:p>
      </dgm:t>
    </dgm:pt>
    <dgm:pt modelId="{06AF471C-AD77-458F-81D7-21CF22A6C237}">
      <dgm:prSet phldrT="[Text]"/>
      <dgm:spPr/>
      <dgm:t>
        <a:bodyPr/>
        <a:lstStyle/>
        <a:p>
          <a:pPr>
            <a:tabLst>
              <a:tab pos="457200" algn="l"/>
            </a:tabLst>
          </a:pPr>
          <a:endParaRPr lang="en-US" dirty="0"/>
        </a:p>
      </dgm:t>
    </dgm:pt>
    <dgm:pt modelId="{481AF916-D0B8-4757-B2EC-6BBAFAFE4C97}" type="parTrans" cxnId="{EB101EDA-70F6-4F46-A4F5-3A9DEA3C848D}">
      <dgm:prSet/>
      <dgm:spPr/>
      <dgm:t>
        <a:bodyPr/>
        <a:lstStyle/>
        <a:p>
          <a:endParaRPr lang="en-US"/>
        </a:p>
      </dgm:t>
    </dgm:pt>
    <dgm:pt modelId="{18FC2CC3-EFF1-498F-B7C6-22EB94771A67}" type="sibTrans" cxnId="{EB101EDA-70F6-4F46-A4F5-3A9DEA3C848D}">
      <dgm:prSet/>
      <dgm:spPr/>
      <dgm:t>
        <a:bodyPr/>
        <a:lstStyle/>
        <a:p>
          <a:endParaRPr lang="en-US"/>
        </a:p>
      </dgm:t>
    </dgm:pt>
    <dgm:pt modelId="{DBE0FDE0-5218-4A4A-B872-6924D9C0A7AC}">
      <dgm:prSet phldrT="[Text]"/>
      <dgm:spPr/>
      <dgm:t>
        <a:bodyPr/>
        <a:lstStyle/>
        <a:p>
          <a:endParaRPr lang="en-US" dirty="0"/>
        </a:p>
      </dgm:t>
    </dgm:pt>
    <dgm:pt modelId="{0B62475C-4C81-4476-81B5-7B830F769603}" type="parTrans" cxnId="{1BD509DF-DB5D-4DD2-959E-F665FD72538B}">
      <dgm:prSet/>
      <dgm:spPr/>
      <dgm:t>
        <a:bodyPr/>
        <a:lstStyle/>
        <a:p>
          <a:endParaRPr lang="en-US"/>
        </a:p>
      </dgm:t>
    </dgm:pt>
    <dgm:pt modelId="{22F63B01-AF06-44DF-9369-E72C370420E3}" type="sibTrans" cxnId="{1BD509DF-DB5D-4DD2-959E-F665FD72538B}">
      <dgm:prSet/>
      <dgm:spPr/>
      <dgm:t>
        <a:bodyPr/>
        <a:lstStyle/>
        <a:p>
          <a:endParaRPr lang="en-US"/>
        </a:p>
      </dgm:t>
    </dgm:pt>
    <dgm:pt modelId="{A82CB0DF-BCE4-4648-A2A0-CC725267F9D1}" type="pres">
      <dgm:prSet presAssocID="{73419412-AE08-4EB3-AC65-6A28949C16D0}" presName="Name0" presStyleCnt="0">
        <dgm:presLayoutVars>
          <dgm:dir/>
          <dgm:animLvl val="lvl"/>
          <dgm:resizeHandles val="exact"/>
        </dgm:presLayoutVars>
      </dgm:prSet>
      <dgm:spPr/>
      <dgm:t>
        <a:bodyPr/>
        <a:lstStyle/>
        <a:p>
          <a:endParaRPr lang="en-US"/>
        </a:p>
      </dgm:t>
    </dgm:pt>
    <dgm:pt modelId="{F5CE4ABD-44E2-4899-88F1-B226E5EA3933}" type="pres">
      <dgm:prSet presAssocID="{6748BFE8-D031-4D0E-BF41-64E4C3D7F339}" presName="composite" presStyleCnt="0"/>
      <dgm:spPr/>
    </dgm:pt>
    <dgm:pt modelId="{D4A190B9-47C2-49CD-9F9D-D5134DA3477E}" type="pres">
      <dgm:prSet presAssocID="{6748BFE8-D031-4D0E-BF41-64E4C3D7F339}" presName="parTx" presStyleLbl="alignNode1" presStyleIdx="0" presStyleCnt="2">
        <dgm:presLayoutVars>
          <dgm:chMax val="0"/>
          <dgm:chPref val="0"/>
          <dgm:bulletEnabled val="1"/>
        </dgm:presLayoutVars>
      </dgm:prSet>
      <dgm:spPr/>
      <dgm:t>
        <a:bodyPr/>
        <a:lstStyle/>
        <a:p>
          <a:endParaRPr lang="en-US"/>
        </a:p>
      </dgm:t>
    </dgm:pt>
    <dgm:pt modelId="{3296EACF-CE4D-4265-9352-299C0E803B0C}" type="pres">
      <dgm:prSet presAssocID="{6748BFE8-D031-4D0E-BF41-64E4C3D7F339}" presName="desTx" presStyleLbl="alignAccFollowNode1" presStyleIdx="0" presStyleCnt="2">
        <dgm:presLayoutVars>
          <dgm:bulletEnabled val="1"/>
        </dgm:presLayoutVars>
      </dgm:prSet>
      <dgm:spPr/>
      <dgm:t>
        <a:bodyPr/>
        <a:lstStyle/>
        <a:p>
          <a:endParaRPr lang="en-US"/>
        </a:p>
      </dgm:t>
    </dgm:pt>
    <dgm:pt modelId="{D6466BF6-C73F-4ADA-A26D-A8213F45ACF8}" type="pres">
      <dgm:prSet presAssocID="{C82B451A-F84D-45DD-9731-C330ECF75AE2}" presName="space" presStyleCnt="0"/>
      <dgm:spPr/>
    </dgm:pt>
    <dgm:pt modelId="{F0C3D286-0F88-4CDE-8637-51EF7B3CA94F}" type="pres">
      <dgm:prSet presAssocID="{CA3FAE08-2026-4117-BFA4-DCF598025746}" presName="composite" presStyleCnt="0"/>
      <dgm:spPr/>
    </dgm:pt>
    <dgm:pt modelId="{87EB50FE-F74C-40A0-A20E-80EB76860348}" type="pres">
      <dgm:prSet presAssocID="{CA3FAE08-2026-4117-BFA4-DCF598025746}" presName="parTx" presStyleLbl="alignNode1" presStyleIdx="1" presStyleCnt="2">
        <dgm:presLayoutVars>
          <dgm:chMax val="0"/>
          <dgm:chPref val="0"/>
          <dgm:bulletEnabled val="1"/>
        </dgm:presLayoutVars>
      </dgm:prSet>
      <dgm:spPr/>
      <dgm:t>
        <a:bodyPr/>
        <a:lstStyle/>
        <a:p>
          <a:endParaRPr lang="en-US"/>
        </a:p>
      </dgm:t>
    </dgm:pt>
    <dgm:pt modelId="{BB6EEDC6-6633-4AC7-BD96-E3E04E3ED6A4}" type="pres">
      <dgm:prSet presAssocID="{CA3FAE08-2026-4117-BFA4-DCF598025746}" presName="desTx" presStyleLbl="alignAccFollowNode1" presStyleIdx="1" presStyleCnt="2">
        <dgm:presLayoutVars>
          <dgm:bulletEnabled val="1"/>
        </dgm:presLayoutVars>
      </dgm:prSet>
      <dgm:spPr/>
      <dgm:t>
        <a:bodyPr/>
        <a:lstStyle/>
        <a:p>
          <a:endParaRPr lang="en-US"/>
        </a:p>
      </dgm:t>
    </dgm:pt>
  </dgm:ptLst>
  <dgm:cxnLst>
    <dgm:cxn modelId="{85143088-8959-4277-A0BC-E1BFAB2CFA7B}" type="presOf" srcId="{78DB6C5B-45D8-48BF-86B2-0E42DE3EA8AA}" destId="{3296EACF-CE4D-4265-9352-299C0E803B0C}" srcOrd="0" destOrd="2" presId="urn:microsoft.com/office/officeart/2005/8/layout/hList1"/>
    <dgm:cxn modelId="{58EF7CAC-77E0-444F-8FE0-C9E67E160FE2}" type="presOf" srcId="{06AF471C-AD77-458F-81D7-21CF22A6C237}" destId="{3296EACF-CE4D-4265-9352-299C0E803B0C}" srcOrd="0" destOrd="1" presId="urn:microsoft.com/office/officeart/2005/8/layout/hList1"/>
    <dgm:cxn modelId="{F0CE52E8-751E-49EA-B9EC-22D3CF79404E}" type="presOf" srcId="{CB5F1542-04AA-47AA-9F58-88E21491ADFC}" destId="{BB6EEDC6-6633-4AC7-BD96-E3E04E3ED6A4}" srcOrd="0" destOrd="2" presId="urn:microsoft.com/office/officeart/2005/8/layout/hList1"/>
    <dgm:cxn modelId="{F3ACD60D-1F7F-4452-8D4D-802953B8E219}" type="presOf" srcId="{DBE0FDE0-5218-4A4A-B872-6924D9C0A7AC}" destId="{BB6EEDC6-6633-4AC7-BD96-E3E04E3ED6A4}" srcOrd="0" destOrd="1" presId="urn:microsoft.com/office/officeart/2005/8/layout/hList1"/>
    <dgm:cxn modelId="{4AA80194-CFA4-40B8-B563-9A3C22AFA327}" type="presOf" srcId="{E015D3E8-D4BB-4455-A819-C33455FD7933}" destId="{BB6EEDC6-6633-4AC7-BD96-E3E04E3ED6A4}" srcOrd="0" destOrd="0" presId="urn:microsoft.com/office/officeart/2005/8/layout/hList1"/>
    <dgm:cxn modelId="{F927E547-B4FD-4571-8DE7-4E8D011A6D09}" srcId="{6748BFE8-D031-4D0E-BF41-64E4C3D7F339}" destId="{40D2C8B8-7BEF-4DFC-AD4F-82AFF540AFB7}" srcOrd="0" destOrd="0" parTransId="{4FE065A3-2AE7-4CF8-A99A-47FD1A677F18}" sibTransId="{2AC27F23-E362-4DEB-9D53-43537A606389}"/>
    <dgm:cxn modelId="{6D93B615-A121-4838-9956-A6EF2AD5CE90}" srcId="{73419412-AE08-4EB3-AC65-6A28949C16D0}" destId="{CA3FAE08-2026-4117-BFA4-DCF598025746}" srcOrd="1" destOrd="0" parTransId="{CC3A42CF-CE2D-4FBD-9CED-8EE677643464}" sibTransId="{D8391273-52AA-4743-9B8B-6741063E9AC2}"/>
    <dgm:cxn modelId="{EB101EDA-70F6-4F46-A4F5-3A9DEA3C848D}" srcId="{6748BFE8-D031-4D0E-BF41-64E4C3D7F339}" destId="{06AF471C-AD77-458F-81D7-21CF22A6C237}" srcOrd="1" destOrd="0" parTransId="{481AF916-D0B8-4757-B2EC-6BBAFAFE4C97}" sibTransId="{18FC2CC3-EFF1-498F-B7C6-22EB94771A67}"/>
    <dgm:cxn modelId="{0C04A428-7D37-4669-9844-B00FFB8FE193}" srcId="{73419412-AE08-4EB3-AC65-6A28949C16D0}" destId="{6748BFE8-D031-4D0E-BF41-64E4C3D7F339}" srcOrd="0" destOrd="0" parTransId="{3AA7DAA1-C5CA-4C8A-9BDE-ADE4E8E0AF8B}" sibTransId="{C82B451A-F84D-45DD-9731-C330ECF75AE2}"/>
    <dgm:cxn modelId="{3C82108D-8B67-4B47-A251-A3D3646F6F95}" type="presOf" srcId="{6748BFE8-D031-4D0E-BF41-64E4C3D7F339}" destId="{D4A190B9-47C2-49CD-9F9D-D5134DA3477E}" srcOrd="0" destOrd="0" presId="urn:microsoft.com/office/officeart/2005/8/layout/hList1"/>
    <dgm:cxn modelId="{1BD509DF-DB5D-4DD2-959E-F665FD72538B}" srcId="{CA3FAE08-2026-4117-BFA4-DCF598025746}" destId="{DBE0FDE0-5218-4A4A-B872-6924D9C0A7AC}" srcOrd="1" destOrd="0" parTransId="{0B62475C-4C81-4476-81B5-7B830F769603}" sibTransId="{22F63B01-AF06-44DF-9369-E72C370420E3}"/>
    <dgm:cxn modelId="{7BFD2E5A-7EC3-424B-8DB2-2E434899493B}" srcId="{6748BFE8-D031-4D0E-BF41-64E4C3D7F339}" destId="{78DB6C5B-45D8-48BF-86B2-0E42DE3EA8AA}" srcOrd="2" destOrd="0" parTransId="{AE61C70B-F475-460C-B4EF-623A8BCFE9A2}" sibTransId="{DB3A212A-66C3-403B-9B75-D102501DC27D}"/>
    <dgm:cxn modelId="{E70AEDA3-4122-48E6-9DE1-911E96B92A4E}" type="presOf" srcId="{73419412-AE08-4EB3-AC65-6A28949C16D0}" destId="{A82CB0DF-BCE4-4648-A2A0-CC725267F9D1}" srcOrd="0" destOrd="0" presId="urn:microsoft.com/office/officeart/2005/8/layout/hList1"/>
    <dgm:cxn modelId="{E0FD7AEE-A4B8-4536-A3D1-E08C1D885C00}" srcId="{CA3FAE08-2026-4117-BFA4-DCF598025746}" destId="{CB5F1542-04AA-47AA-9F58-88E21491ADFC}" srcOrd="2" destOrd="0" parTransId="{C4BF02D5-0D72-4EB2-8964-76181334637B}" sibTransId="{EC04A45C-A57F-4198-8D03-BB78A1600A14}"/>
    <dgm:cxn modelId="{118B8203-00FF-41C3-9989-CD39867C3337}" type="presOf" srcId="{40D2C8B8-7BEF-4DFC-AD4F-82AFF540AFB7}" destId="{3296EACF-CE4D-4265-9352-299C0E803B0C}" srcOrd="0" destOrd="0" presId="urn:microsoft.com/office/officeart/2005/8/layout/hList1"/>
    <dgm:cxn modelId="{E3EF7710-594E-4A42-A1EF-082D9B749961}" type="presOf" srcId="{CA3FAE08-2026-4117-BFA4-DCF598025746}" destId="{87EB50FE-F74C-40A0-A20E-80EB76860348}" srcOrd="0" destOrd="0" presId="urn:microsoft.com/office/officeart/2005/8/layout/hList1"/>
    <dgm:cxn modelId="{4964453E-91D8-419A-98DC-654B35ED2104}" srcId="{CA3FAE08-2026-4117-BFA4-DCF598025746}" destId="{E015D3E8-D4BB-4455-A819-C33455FD7933}" srcOrd="0" destOrd="0" parTransId="{974A1B7C-537C-42F9-83A3-B5CF9EC38A73}" sibTransId="{6DBA6AD5-E396-4705-9689-B799C02929DC}"/>
    <dgm:cxn modelId="{2B0DF14A-47D5-4F4C-B755-A4B28D6A4A1B}" type="presParOf" srcId="{A82CB0DF-BCE4-4648-A2A0-CC725267F9D1}" destId="{F5CE4ABD-44E2-4899-88F1-B226E5EA3933}" srcOrd="0" destOrd="0" presId="urn:microsoft.com/office/officeart/2005/8/layout/hList1"/>
    <dgm:cxn modelId="{F1D6793C-32E4-45CE-9FE3-14394FF57820}" type="presParOf" srcId="{F5CE4ABD-44E2-4899-88F1-B226E5EA3933}" destId="{D4A190B9-47C2-49CD-9F9D-D5134DA3477E}" srcOrd="0" destOrd="0" presId="urn:microsoft.com/office/officeart/2005/8/layout/hList1"/>
    <dgm:cxn modelId="{39437436-A134-427C-BC25-798135C0F8BA}" type="presParOf" srcId="{F5CE4ABD-44E2-4899-88F1-B226E5EA3933}" destId="{3296EACF-CE4D-4265-9352-299C0E803B0C}" srcOrd="1" destOrd="0" presId="urn:microsoft.com/office/officeart/2005/8/layout/hList1"/>
    <dgm:cxn modelId="{C51322C7-7849-4107-9082-F03DB942CD30}" type="presParOf" srcId="{A82CB0DF-BCE4-4648-A2A0-CC725267F9D1}" destId="{D6466BF6-C73F-4ADA-A26D-A8213F45ACF8}" srcOrd="1" destOrd="0" presId="urn:microsoft.com/office/officeart/2005/8/layout/hList1"/>
    <dgm:cxn modelId="{FB6C3FAA-F33E-4AF4-8391-47353A34FC98}" type="presParOf" srcId="{A82CB0DF-BCE4-4648-A2A0-CC725267F9D1}" destId="{F0C3D286-0F88-4CDE-8637-51EF7B3CA94F}" srcOrd="2" destOrd="0" presId="urn:microsoft.com/office/officeart/2005/8/layout/hList1"/>
    <dgm:cxn modelId="{51CBC981-0D83-4014-9CD8-2D5A3A8C8170}" type="presParOf" srcId="{F0C3D286-0F88-4CDE-8637-51EF7B3CA94F}" destId="{87EB50FE-F74C-40A0-A20E-80EB76860348}" srcOrd="0" destOrd="0" presId="urn:microsoft.com/office/officeart/2005/8/layout/hList1"/>
    <dgm:cxn modelId="{9549BECE-3C28-4BB3-A2F5-1D7921E144EF}" type="presParOf" srcId="{F0C3D286-0F88-4CDE-8637-51EF7B3CA94F}" destId="{BB6EEDC6-6633-4AC7-BD96-E3E04E3ED6A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A1B897-E8BC-4968-A92B-D42557AF11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EA4B144-1AF8-4119-B2BD-C4A30EE284DD}">
      <dgm:prSet phldrT="[Text]"/>
      <dgm:spPr/>
      <dgm:t>
        <a:bodyPr/>
        <a:lstStyle/>
        <a:p>
          <a:r>
            <a:rPr lang="en-US" dirty="0" smtClean="0"/>
            <a:t>A change of placement occurs if: </a:t>
          </a:r>
          <a:endParaRPr lang="en-US" dirty="0"/>
        </a:p>
      </dgm:t>
    </dgm:pt>
    <dgm:pt modelId="{F0987627-8033-4C28-8627-6C53D24346EC}" type="parTrans" cxnId="{21143010-74CB-4A8C-B9DE-2C28EDB574B3}">
      <dgm:prSet/>
      <dgm:spPr/>
      <dgm:t>
        <a:bodyPr/>
        <a:lstStyle/>
        <a:p>
          <a:endParaRPr lang="en-US"/>
        </a:p>
      </dgm:t>
    </dgm:pt>
    <dgm:pt modelId="{4FDF0007-BE90-4567-A42D-C03BFA003DE7}" type="sibTrans" cxnId="{21143010-74CB-4A8C-B9DE-2C28EDB574B3}">
      <dgm:prSet/>
      <dgm:spPr/>
      <dgm:t>
        <a:bodyPr/>
        <a:lstStyle/>
        <a:p>
          <a:endParaRPr lang="en-US"/>
        </a:p>
      </dgm:t>
    </dgm:pt>
    <dgm:pt modelId="{4D35DE5C-C83F-4A56-AC7F-1F6D7BEC99F4}">
      <dgm:prSet phldrT="[Text]"/>
      <dgm:spPr/>
      <dgm:t>
        <a:bodyPr/>
        <a:lstStyle/>
        <a:p>
          <a:r>
            <a:rPr lang="en-US" dirty="0" smtClean="0"/>
            <a:t>Removal for more than 10 consecutive school days, or</a:t>
          </a:r>
          <a:endParaRPr lang="en-US" dirty="0"/>
        </a:p>
      </dgm:t>
    </dgm:pt>
    <dgm:pt modelId="{F95B5257-595E-4129-A97E-FFBA6DDD6F1F}" type="parTrans" cxnId="{A74FB72B-5E84-4DDC-A348-D9C07ED2D1FB}">
      <dgm:prSet/>
      <dgm:spPr/>
      <dgm:t>
        <a:bodyPr/>
        <a:lstStyle/>
        <a:p>
          <a:endParaRPr lang="en-US"/>
        </a:p>
      </dgm:t>
    </dgm:pt>
    <dgm:pt modelId="{AFB6BA22-A9AF-4BE2-82C6-78AB9E4E1D6E}" type="sibTrans" cxnId="{A74FB72B-5E84-4DDC-A348-D9C07ED2D1FB}">
      <dgm:prSet/>
      <dgm:spPr/>
      <dgm:t>
        <a:bodyPr/>
        <a:lstStyle/>
        <a:p>
          <a:endParaRPr lang="en-US"/>
        </a:p>
      </dgm:t>
    </dgm:pt>
    <dgm:pt modelId="{48B44717-D344-448F-8611-AB727530B535}">
      <dgm:prSet phldrT="[Text]"/>
      <dgm:spPr/>
      <dgm:t>
        <a:bodyPr/>
        <a:lstStyle/>
        <a:p>
          <a:r>
            <a:rPr lang="en-US" dirty="0" smtClean="0"/>
            <a:t>More than 10 cumulative days of short-term removals and constitute a pattern</a:t>
          </a:r>
          <a:endParaRPr lang="en-US" dirty="0"/>
        </a:p>
      </dgm:t>
    </dgm:pt>
    <dgm:pt modelId="{702249A2-CFA3-42AE-8E9F-A298AEEE283B}" type="parTrans" cxnId="{20E54CEE-3C14-48A6-A175-1A09CA1B1F7B}">
      <dgm:prSet/>
      <dgm:spPr/>
      <dgm:t>
        <a:bodyPr/>
        <a:lstStyle/>
        <a:p>
          <a:endParaRPr lang="en-US"/>
        </a:p>
      </dgm:t>
    </dgm:pt>
    <dgm:pt modelId="{E962A222-5F62-4322-A7F0-52C5AFFB3B5F}" type="sibTrans" cxnId="{20E54CEE-3C14-48A6-A175-1A09CA1B1F7B}">
      <dgm:prSet/>
      <dgm:spPr/>
      <dgm:t>
        <a:bodyPr/>
        <a:lstStyle/>
        <a:p>
          <a:endParaRPr lang="en-US"/>
        </a:p>
      </dgm:t>
    </dgm:pt>
    <dgm:pt modelId="{15015350-5AB9-4CAE-B2C4-4E285DCDCBA5}" type="pres">
      <dgm:prSet presAssocID="{D0A1B897-E8BC-4968-A92B-D42557AF110A}" presName="hierChild1" presStyleCnt="0">
        <dgm:presLayoutVars>
          <dgm:orgChart val="1"/>
          <dgm:chPref val="1"/>
          <dgm:dir/>
          <dgm:animOne val="branch"/>
          <dgm:animLvl val="lvl"/>
          <dgm:resizeHandles/>
        </dgm:presLayoutVars>
      </dgm:prSet>
      <dgm:spPr/>
      <dgm:t>
        <a:bodyPr/>
        <a:lstStyle/>
        <a:p>
          <a:endParaRPr lang="en-US"/>
        </a:p>
      </dgm:t>
    </dgm:pt>
    <dgm:pt modelId="{CEC327E9-E812-466E-BF33-285DBAB9132F}" type="pres">
      <dgm:prSet presAssocID="{EEA4B144-1AF8-4119-B2BD-C4A30EE284DD}" presName="hierRoot1" presStyleCnt="0">
        <dgm:presLayoutVars>
          <dgm:hierBranch val="init"/>
        </dgm:presLayoutVars>
      </dgm:prSet>
      <dgm:spPr/>
    </dgm:pt>
    <dgm:pt modelId="{17175E3D-0B40-4FFD-B5F8-2FC64D737F2D}" type="pres">
      <dgm:prSet presAssocID="{EEA4B144-1AF8-4119-B2BD-C4A30EE284DD}" presName="rootComposite1" presStyleCnt="0"/>
      <dgm:spPr/>
    </dgm:pt>
    <dgm:pt modelId="{91CB9FC0-E70A-4560-B51B-50022D2F858F}" type="pres">
      <dgm:prSet presAssocID="{EEA4B144-1AF8-4119-B2BD-C4A30EE284DD}" presName="rootText1" presStyleLbl="node0" presStyleIdx="0" presStyleCnt="1">
        <dgm:presLayoutVars>
          <dgm:chPref val="3"/>
        </dgm:presLayoutVars>
      </dgm:prSet>
      <dgm:spPr/>
      <dgm:t>
        <a:bodyPr/>
        <a:lstStyle/>
        <a:p>
          <a:endParaRPr lang="en-US"/>
        </a:p>
      </dgm:t>
    </dgm:pt>
    <dgm:pt modelId="{2947CE5E-FB21-4802-9CCD-F6ECFED8920D}" type="pres">
      <dgm:prSet presAssocID="{EEA4B144-1AF8-4119-B2BD-C4A30EE284DD}" presName="rootConnector1" presStyleLbl="node1" presStyleIdx="0" presStyleCnt="0"/>
      <dgm:spPr/>
      <dgm:t>
        <a:bodyPr/>
        <a:lstStyle/>
        <a:p>
          <a:endParaRPr lang="en-US"/>
        </a:p>
      </dgm:t>
    </dgm:pt>
    <dgm:pt modelId="{586704B1-F4C0-4D68-8868-ED67DBB6D3FA}" type="pres">
      <dgm:prSet presAssocID="{EEA4B144-1AF8-4119-B2BD-C4A30EE284DD}" presName="hierChild2" presStyleCnt="0"/>
      <dgm:spPr/>
    </dgm:pt>
    <dgm:pt modelId="{6290E621-F017-4B77-B1D6-8C30B080D409}" type="pres">
      <dgm:prSet presAssocID="{F95B5257-595E-4129-A97E-FFBA6DDD6F1F}" presName="Name37" presStyleLbl="parChTrans1D2" presStyleIdx="0" presStyleCnt="2"/>
      <dgm:spPr/>
      <dgm:t>
        <a:bodyPr/>
        <a:lstStyle/>
        <a:p>
          <a:endParaRPr lang="en-US"/>
        </a:p>
      </dgm:t>
    </dgm:pt>
    <dgm:pt modelId="{15BB52E9-DF36-47EC-A4CA-9B785B244920}" type="pres">
      <dgm:prSet presAssocID="{4D35DE5C-C83F-4A56-AC7F-1F6D7BEC99F4}" presName="hierRoot2" presStyleCnt="0">
        <dgm:presLayoutVars>
          <dgm:hierBranch val="init"/>
        </dgm:presLayoutVars>
      </dgm:prSet>
      <dgm:spPr/>
    </dgm:pt>
    <dgm:pt modelId="{DD592E80-9370-4A68-B638-852C1C3F52AC}" type="pres">
      <dgm:prSet presAssocID="{4D35DE5C-C83F-4A56-AC7F-1F6D7BEC99F4}" presName="rootComposite" presStyleCnt="0"/>
      <dgm:spPr/>
    </dgm:pt>
    <dgm:pt modelId="{8FBEA584-411F-48CA-9184-B562C5DF29FD}" type="pres">
      <dgm:prSet presAssocID="{4D35DE5C-C83F-4A56-AC7F-1F6D7BEC99F4}" presName="rootText" presStyleLbl="node2" presStyleIdx="0" presStyleCnt="2">
        <dgm:presLayoutVars>
          <dgm:chPref val="3"/>
        </dgm:presLayoutVars>
      </dgm:prSet>
      <dgm:spPr/>
      <dgm:t>
        <a:bodyPr/>
        <a:lstStyle/>
        <a:p>
          <a:endParaRPr lang="en-US"/>
        </a:p>
      </dgm:t>
    </dgm:pt>
    <dgm:pt modelId="{C9F68C28-EFED-4827-AA77-31C15609ADB3}" type="pres">
      <dgm:prSet presAssocID="{4D35DE5C-C83F-4A56-AC7F-1F6D7BEC99F4}" presName="rootConnector" presStyleLbl="node2" presStyleIdx="0" presStyleCnt="2"/>
      <dgm:spPr/>
      <dgm:t>
        <a:bodyPr/>
        <a:lstStyle/>
        <a:p>
          <a:endParaRPr lang="en-US"/>
        </a:p>
      </dgm:t>
    </dgm:pt>
    <dgm:pt modelId="{2D790523-CB89-4E72-85CD-F2F58D94298C}" type="pres">
      <dgm:prSet presAssocID="{4D35DE5C-C83F-4A56-AC7F-1F6D7BEC99F4}" presName="hierChild4" presStyleCnt="0"/>
      <dgm:spPr/>
    </dgm:pt>
    <dgm:pt modelId="{5C1D4548-EB02-473E-9503-513031B455EE}" type="pres">
      <dgm:prSet presAssocID="{4D35DE5C-C83F-4A56-AC7F-1F6D7BEC99F4}" presName="hierChild5" presStyleCnt="0"/>
      <dgm:spPr/>
    </dgm:pt>
    <dgm:pt modelId="{E341B163-5661-4067-80AD-6FAB86FCF477}" type="pres">
      <dgm:prSet presAssocID="{702249A2-CFA3-42AE-8E9F-A298AEEE283B}" presName="Name37" presStyleLbl="parChTrans1D2" presStyleIdx="1" presStyleCnt="2"/>
      <dgm:spPr/>
      <dgm:t>
        <a:bodyPr/>
        <a:lstStyle/>
        <a:p>
          <a:endParaRPr lang="en-US"/>
        </a:p>
      </dgm:t>
    </dgm:pt>
    <dgm:pt modelId="{54E8EC6D-68B8-490D-BE04-560197B43703}" type="pres">
      <dgm:prSet presAssocID="{48B44717-D344-448F-8611-AB727530B535}" presName="hierRoot2" presStyleCnt="0">
        <dgm:presLayoutVars>
          <dgm:hierBranch val="init"/>
        </dgm:presLayoutVars>
      </dgm:prSet>
      <dgm:spPr/>
    </dgm:pt>
    <dgm:pt modelId="{724CEA0B-E3F6-403D-A47B-313608E1FE3A}" type="pres">
      <dgm:prSet presAssocID="{48B44717-D344-448F-8611-AB727530B535}" presName="rootComposite" presStyleCnt="0"/>
      <dgm:spPr/>
    </dgm:pt>
    <dgm:pt modelId="{B1BBBB5B-F1C0-4DDB-8C46-BDF980481D76}" type="pres">
      <dgm:prSet presAssocID="{48B44717-D344-448F-8611-AB727530B535}" presName="rootText" presStyleLbl="node2" presStyleIdx="1" presStyleCnt="2">
        <dgm:presLayoutVars>
          <dgm:chPref val="3"/>
        </dgm:presLayoutVars>
      </dgm:prSet>
      <dgm:spPr/>
      <dgm:t>
        <a:bodyPr/>
        <a:lstStyle/>
        <a:p>
          <a:endParaRPr lang="en-US"/>
        </a:p>
      </dgm:t>
    </dgm:pt>
    <dgm:pt modelId="{FDC744B9-E01D-440D-AFCB-E741561BD19F}" type="pres">
      <dgm:prSet presAssocID="{48B44717-D344-448F-8611-AB727530B535}" presName="rootConnector" presStyleLbl="node2" presStyleIdx="1" presStyleCnt="2"/>
      <dgm:spPr/>
      <dgm:t>
        <a:bodyPr/>
        <a:lstStyle/>
        <a:p>
          <a:endParaRPr lang="en-US"/>
        </a:p>
      </dgm:t>
    </dgm:pt>
    <dgm:pt modelId="{E99E9126-4E17-419A-987B-D65C6E41B374}" type="pres">
      <dgm:prSet presAssocID="{48B44717-D344-448F-8611-AB727530B535}" presName="hierChild4" presStyleCnt="0"/>
      <dgm:spPr/>
    </dgm:pt>
    <dgm:pt modelId="{CC42850E-BF79-4595-BFE6-9F6711C19071}" type="pres">
      <dgm:prSet presAssocID="{48B44717-D344-448F-8611-AB727530B535}" presName="hierChild5" presStyleCnt="0"/>
      <dgm:spPr/>
    </dgm:pt>
    <dgm:pt modelId="{F48F7EA1-17C5-4940-852B-150E9C4F60CD}" type="pres">
      <dgm:prSet presAssocID="{EEA4B144-1AF8-4119-B2BD-C4A30EE284DD}" presName="hierChild3" presStyleCnt="0"/>
      <dgm:spPr/>
    </dgm:pt>
  </dgm:ptLst>
  <dgm:cxnLst>
    <dgm:cxn modelId="{DB230A59-22EE-4AF1-9AAE-DE163F8187FC}" type="presOf" srcId="{702249A2-CFA3-42AE-8E9F-A298AEEE283B}" destId="{E341B163-5661-4067-80AD-6FAB86FCF477}" srcOrd="0" destOrd="0" presId="urn:microsoft.com/office/officeart/2005/8/layout/orgChart1"/>
    <dgm:cxn modelId="{AD21A680-5B20-49BF-9809-FAFB7A50C4E3}" type="presOf" srcId="{F95B5257-595E-4129-A97E-FFBA6DDD6F1F}" destId="{6290E621-F017-4B77-B1D6-8C30B080D409}" srcOrd="0" destOrd="0" presId="urn:microsoft.com/office/officeart/2005/8/layout/orgChart1"/>
    <dgm:cxn modelId="{20E54CEE-3C14-48A6-A175-1A09CA1B1F7B}" srcId="{EEA4B144-1AF8-4119-B2BD-C4A30EE284DD}" destId="{48B44717-D344-448F-8611-AB727530B535}" srcOrd="1" destOrd="0" parTransId="{702249A2-CFA3-42AE-8E9F-A298AEEE283B}" sibTransId="{E962A222-5F62-4322-A7F0-52C5AFFB3B5F}"/>
    <dgm:cxn modelId="{C4FE93B6-C2EA-4E36-BA3C-2957DC8F7760}" type="presOf" srcId="{4D35DE5C-C83F-4A56-AC7F-1F6D7BEC99F4}" destId="{8FBEA584-411F-48CA-9184-B562C5DF29FD}" srcOrd="0" destOrd="0" presId="urn:microsoft.com/office/officeart/2005/8/layout/orgChart1"/>
    <dgm:cxn modelId="{276C64EA-D4AC-4DED-B13F-C0D81766107C}" type="presOf" srcId="{48B44717-D344-448F-8611-AB727530B535}" destId="{B1BBBB5B-F1C0-4DDB-8C46-BDF980481D76}" srcOrd="0" destOrd="0" presId="urn:microsoft.com/office/officeart/2005/8/layout/orgChart1"/>
    <dgm:cxn modelId="{A0BC2E83-8D1D-489A-AA51-E83ABFBDE4CE}" type="presOf" srcId="{D0A1B897-E8BC-4968-A92B-D42557AF110A}" destId="{15015350-5AB9-4CAE-B2C4-4E285DCDCBA5}" srcOrd="0" destOrd="0" presId="urn:microsoft.com/office/officeart/2005/8/layout/orgChart1"/>
    <dgm:cxn modelId="{A74FB72B-5E84-4DDC-A348-D9C07ED2D1FB}" srcId="{EEA4B144-1AF8-4119-B2BD-C4A30EE284DD}" destId="{4D35DE5C-C83F-4A56-AC7F-1F6D7BEC99F4}" srcOrd="0" destOrd="0" parTransId="{F95B5257-595E-4129-A97E-FFBA6DDD6F1F}" sibTransId="{AFB6BA22-A9AF-4BE2-82C6-78AB9E4E1D6E}"/>
    <dgm:cxn modelId="{F91EB726-8CE8-414D-ADF2-F0B636EE3E12}" type="presOf" srcId="{48B44717-D344-448F-8611-AB727530B535}" destId="{FDC744B9-E01D-440D-AFCB-E741561BD19F}" srcOrd="1" destOrd="0" presId="urn:microsoft.com/office/officeart/2005/8/layout/orgChart1"/>
    <dgm:cxn modelId="{21143010-74CB-4A8C-B9DE-2C28EDB574B3}" srcId="{D0A1B897-E8BC-4968-A92B-D42557AF110A}" destId="{EEA4B144-1AF8-4119-B2BD-C4A30EE284DD}" srcOrd="0" destOrd="0" parTransId="{F0987627-8033-4C28-8627-6C53D24346EC}" sibTransId="{4FDF0007-BE90-4567-A42D-C03BFA003DE7}"/>
    <dgm:cxn modelId="{FD655AA0-41F5-43E4-BAD6-5E292159CD10}" type="presOf" srcId="{EEA4B144-1AF8-4119-B2BD-C4A30EE284DD}" destId="{91CB9FC0-E70A-4560-B51B-50022D2F858F}" srcOrd="0" destOrd="0" presId="urn:microsoft.com/office/officeart/2005/8/layout/orgChart1"/>
    <dgm:cxn modelId="{8ED3A28A-FF2F-4D60-B02B-FC0BD5AABAE4}" type="presOf" srcId="{EEA4B144-1AF8-4119-B2BD-C4A30EE284DD}" destId="{2947CE5E-FB21-4802-9CCD-F6ECFED8920D}" srcOrd="1" destOrd="0" presId="urn:microsoft.com/office/officeart/2005/8/layout/orgChart1"/>
    <dgm:cxn modelId="{1058B6B4-53F6-4833-97F5-3EB0056636AD}" type="presOf" srcId="{4D35DE5C-C83F-4A56-AC7F-1F6D7BEC99F4}" destId="{C9F68C28-EFED-4827-AA77-31C15609ADB3}" srcOrd="1" destOrd="0" presId="urn:microsoft.com/office/officeart/2005/8/layout/orgChart1"/>
    <dgm:cxn modelId="{FC9CC37B-7474-4334-ABAF-C4BEE7B7D1AA}" type="presParOf" srcId="{15015350-5AB9-4CAE-B2C4-4E285DCDCBA5}" destId="{CEC327E9-E812-466E-BF33-285DBAB9132F}" srcOrd="0" destOrd="0" presId="urn:microsoft.com/office/officeart/2005/8/layout/orgChart1"/>
    <dgm:cxn modelId="{EAE45FF7-5906-4C42-A959-923948F28D57}" type="presParOf" srcId="{CEC327E9-E812-466E-BF33-285DBAB9132F}" destId="{17175E3D-0B40-4FFD-B5F8-2FC64D737F2D}" srcOrd="0" destOrd="0" presId="urn:microsoft.com/office/officeart/2005/8/layout/orgChart1"/>
    <dgm:cxn modelId="{5ABDA42C-B574-4833-B7B1-AB2ACDAA7CC4}" type="presParOf" srcId="{17175E3D-0B40-4FFD-B5F8-2FC64D737F2D}" destId="{91CB9FC0-E70A-4560-B51B-50022D2F858F}" srcOrd="0" destOrd="0" presId="urn:microsoft.com/office/officeart/2005/8/layout/orgChart1"/>
    <dgm:cxn modelId="{B1D38156-3FA7-4814-A7AB-A85823842663}" type="presParOf" srcId="{17175E3D-0B40-4FFD-B5F8-2FC64D737F2D}" destId="{2947CE5E-FB21-4802-9CCD-F6ECFED8920D}" srcOrd="1" destOrd="0" presId="urn:microsoft.com/office/officeart/2005/8/layout/orgChart1"/>
    <dgm:cxn modelId="{96F716AC-C796-4A00-ABFE-B479E6C5BD88}" type="presParOf" srcId="{CEC327E9-E812-466E-BF33-285DBAB9132F}" destId="{586704B1-F4C0-4D68-8868-ED67DBB6D3FA}" srcOrd="1" destOrd="0" presId="urn:microsoft.com/office/officeart/2005/8/layout/orgChart1"/>
    <dgm:cxn modelId="{739F664A-7F5D-4C49-B59C-81C060F105C3}" type="presParOf" srcId="{586704B1-F4C0-4D68-8868-ED67DBB6D3FA}" destId="{6290E621-F017-4B77-B1D6-8C30B080D409}" srcOrd="0" destOrd="0" presId="urn:microsoft.com/office/officeart/2005/8/layout/orgChart1"/>
    <dgm:cxn modelId="{950292F7-483B-4388-B083-22363C99F99F}" type="presParOf" srcId="{586704B1-F4C0-4D68-8868-ED67DBB6D3FA}" destId="{15BB52E9-DF36-47EC-A4CA-9B785B244920}" srcOrd="1" destOrd="0" presId="urn:microsoft.com/office/officeart/2005/8/layout/orgChart1"/>
    <dgm:cxn modelId="{61D7DA5F-52ED-4822-A34C-09A541BF3DD1}" type="presParOf" srcId="{15BB52E9-DF36-47EC-A4CA-9B785B244920}" destId="{DD592E80-9370-4A68-B638-852C1C3F52AC}" srcOrd="0" destOrd="0" presId="urn:microsoft.com/office/officeart/2005/8/layout/orgChart1"/>
    <dgm:cxn modelId="{D799094C-FFC4-4E10-9023-E32AC41AFBB4}" type="presParOf" srcId="{DD592E80-9370-4A68-B638-852C1C3F52AC}" destId="{8FBEA584-411F-48CA-9184-B562C5DF29FD}" srcOrd="0" destOrd="0" presId="urn:microsoft.com/office/officeart/2005/8/layout/orgChart1"/>
    <dgm:cxn modelId="{367EE758-6078-43B0-A00D-F48DFA8B9375}" type="presParOf" srcId="{DD592E80-9370-4A68-B638-852C1C3F52AC}" destId="{C9F68C28-EFED-4827-AA77-31C15609ADB3}" srcOrd="1" destOrd="0" presId="urn:microsoft.com/office/officeart/2005/8/layout/orgChart1"/>
    <dgm:cxn modelId="{A9CA10DF-0C43-4E2B-8932-7070F1C50C20}" type="presParOf" srcId="{15BB52E9-DF36-47EC-A4CA-9B785B244920}" destId="{2D790523-CB89-4E72-85CD-F2F58D94298C}" srcOrd="1" destOrd="0" presId="urn:microsoft.com/office/officeart/2005/8/layout/orgChart1"/>
    <dgm:cxn modelId="{9A15F9CD-A107-4C0A-B54F-79D565DEA89A}" type="presParOf" srcId="{15BB52E9-DF36-47EC-A4CA-9B785B244920}" destId="{5C1D4548-EB02-473E-9503-513031B455EE}" srcOrd="2" destOrd="0" presId="urn:microsoft.com/office/officeart/2005/8/layout/orgChart1"/>
    <dgm:cxn modelId="{E96D3509-113F-49A8-BA57-940D2F0BDB9B}" type="presParOf" srcId="{586704B1-F4C0-4D68-8868-ED67DBB6D3FA}" destId="{E341B163-5661-4067-80AD-6FAB86FCF477}" srcOrd="2" destOrd="0" presId="urn:microsoft.com/office/officeart/2005/8/layout/orgChart1"/>
    <dgm:cxn modelId="{FAB00DE3-F0B3-4B35-B4CD-0505A8D745E3}" type="presParOf" srcId="{586704B1-F4C0-4D68-8868-ED67DBB6D3FA}" destId="{54E8EC6D-68B8-490D-BE04-560197B43703}" srcOrd="3" destOrd="0" presId="urn:microsoft.com/office/officeart/2005/8/layout/orgChart1"/>
    <dgm:cxn modelId="{06457719-A733-43EA-BD4E-A47C31985CCC}" type="presParOf" srcId="{54E8EC6D-68B8-490D-BE04-560197B43703}" destId="{724CEA0B-E3F6-403D-A47B-313608E1FE3A}" srcOrd="0" destOrd="0" presId="urn:microsoft.com/office/officeart/2005/8/layout/orgChart1"/>
    <dgm:cxn modelId="{25C3E103-3ABF-43CC-A8A3-5F16C2EFC9B5}" type="presParOf" srcId="{724CEA0B-E3F6-403D-A47B-313608E1FE3A}" destId="{B1BBBB5B-F1C0-4DDB-8C46-BDF980481D76}" srcOrd="0" destOrd="0" presId="urn:microsoft.com/office/officeart/2005/8/layout/orgChart1"/>
    <dgm:cxn modelId="{B985F628-BF55-42F8-A7CF-10A80D708941}" type="presParOf" srcId="{724CEA0B-E3F6-403D-A47B-313608E1FE3A}" destId="{FDC744B9-E01D-440D-AFCB-E741561BD19F}" srcOrd="1" destOrd="0" presId="urn:microsoft.com/office/officeart/2005/8/layout/orgChart1"/>
    <dgm:cxn modelId="{0BE1E1AB-B976-4B88-8856-FED7BC35D449}" type="presParOf" srcId="{54E8EC6D-68B8-490D-BE04-560197B43703}" destId="{E99E9126-4E17-419A-987B-D65C6E41B374}" srcOrd="1" destOrd="0" presId="urn:microsoft.com/office/officeart/2005/8/layout/orgChart1"/>
    <dgm:cxn modelId="{E1FC82FE-802E-41CC-8B2D-44B8C2E1323F}" type="presParOf" srcId="{54E8EC6D-68B8-490D-BE04-560197B43703}" destId="{CC42850E-BF79-4595-BFE6-9F6711C19071}" srcOrd="2" destOrd="0" presId="urn:microsoft.com/office/officeart/2005/8/layout/orgChart1"/>
    <dgm:cxn modelId="{85548BD9-5046-464D-BE45-10DBF9F43B8B}" type="presParOf" srcId="{CEC327E9-E812-466E-BF33-285DBAB9132F}" destId="{F48F7EA1-17C5-4940-852B-150E9C4F60C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495622-F857-485A-B3D8-6F2CA354BE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704D52F-F16F-4609-AFE0-EFBF0DC106CE}">
      <dgm:prSet phldrT="[Text]"/>
      <dgm:spPr/>
      <dgm:t>
        <a:bodyPr/>
        <a:lstStyle/>
        <a:p>
          <a:r>
            <a:rPr lang="en-US" dirty="0" smtClean="0"/>
            <a:t>1. Participate in the general ed. curriculum</a:t>
          </a:r>
          <a:endParaRPr lang="en-US" dirty="0"/>
        </a:p>
      </dgm:t>
    </dgm:pt>
    <dgm:pt modelId="{BFF4A5FF-5CD5-41A6-949F-F059BF9A8585}" type="parTrans" cxnId="{1EF8B420-16C9-4B76-8E78-40B1C7B40000}">
      <dgm:prSet/>
      <dgm:spPr/>
      <dgm:t>
        <a:bodyPr/>
        <a:lstStyle/>
        <a:p>
          <a:endParaRPr lang="en-US"/>
        </a:p>
      </dgm:t>
    </dgm:pt>
    <dgm:pt modelId="{5AA5726D-21B0-4B9B-8CDF-5F9F5CD8F5DC}" type="sibTrans" cxnId="{1EF8B420-16C9-4B76-8E78-40B1C7B40000}">
      <dgm:prSet/>
      <dgm:spPr/>
      <dgm:t>
        <a:bodyPr/>
        <a:lstStyle/>
        <a:p>
          <a:endParaRPr lang="en-US"/>
        </a:p>
      </dgm:t>
    </dgm:pt>
    <dgm:pt modelId="{1209B29C-10D0-41DD-886C-3613BCC60B3A}">
      <dgm:prSet phldrT="[Text]"/>
      <dgm:spPr/>
      <dgm:t>
        <a:bodyPr/>
        <a:lstStyle/>
        <a:p>
          <a:r>
            <a:rPr lang="en-US" dirty="0" smtClean="0"/>
            <a:t>2. Receive the services specified in </a:t>
          </a:r>
          <a:r>
            <a:rPr lang="en-US" dirty="0" err="1" smtClean="0"/>
            <a:t>IEP</a:t>
          </a:r>
          <a:endParaRPr lang="en-US" dirty="0"/>
        </a:p>
      </dgm:t>
    </dgm:pt>
    <dgm:pt modelId="{A1B48762-F99F-4178-A369-A0217A689BE7}" type="parTrans" cxnId="{B7C85BAB-D4B0-4D56-AE3D-FDD94FCE170A}">
      <dgm:prSet/>
      <dgm:spPr/>
      <dgm:t>
        <a:bodyPr/>
        <a:lstStyle/>
        <a:p>
          <a:endParaRPr lang="en-US"/>
        </a:p>
      </dgm:t>
    </dgm:pt>
    <dgm:pt modelId="{F7E40A86-1E7C-49E7-99E9-BB4C827A906A}" type="sibTrans" cxnId="{B7C85BAB-D4B0-4D56-AE3D-FDD94FCE170A}">
      <dgm:prSet/>
      <dgm:spPr/>
      <dgm:t>
        <a:bodyPr/>
        <a:lstStyle/>
        <a:p>
          <a:endParaRPr lang="en-US"/>
        </a:p>
      </dgm:t>
    </dgm:pt>
    <dgm:pt modelId="{63488824-BC49-4212-A6A8-B25EBF2D8670}">
      <dgm:prSet phldrT="[Text]" custT="1"/>
      <dgm:spPr/>
      <dgm:t>
        <a:bodyPr/>
        <a:lstStyle/>
        <a:p>
          <a:endParaRPr lang="en-US" sz="2700" dirty="0" smtClean="0"/>
        </a:p>
        <a:p>
          <a:r>
            <a:rPr lang="en-US" sz="2700" dirty="0" smtClean="0"/>
            <a:t>3.  Participate with nondisabled children to the same extent</a:t>
          </a:r>
        </a:p>
        <a:p>
          <a:endParaRPr lang="en-US" sz="1700" dirty="0"/>
        </a:p>
      </dgm:t>
    </dgm:pt>
    <dgm:pt modelId="{1031900A-4EDE-4FC0-92D1-1AD20E7CC29A}" type="parTrans" cxnId="{B5E92267-1F50-4516-8F81-ACC8F2A82EB6}">
      <dgm:prSet/>
      <dgm:spPr/>
      <dgm:t>
        <a:bodyPr/>
        <a:lstStyle/>
        <a:p>
          <a:endParaRPr lang="en-US"/>
        </a:p>
      </dgm:t>
    </dgm:pt>
    <dgm:pt modelId="{C68591A0-D2B3-4537-A322-7292D7B2E4A7}" type="sibTrans" cxnId="{B5E92267-1F50-4516-8F81-ACC8F2A82EB6}">
      <dgm:prSet/>
      <dgm:spPr/>
      <dgm:t>
        <a:bodyPr/>
        <a:lstStyle/>
        <a:p>
          <a:endParaRPr lang="en-US"/>
        </a:p>
      </dgm:t>
    </dgm:pt>
    <dgm:pt modelId="{91D1A52C-8225-4EE7-A55A-5B8E91C39083}" type="pres">
      <dgm:prSet presAssocID="{71495622-F857-485A-B3D8-6F2CA354BE7D}" presName="linear" presStyleCnt="0">
        <dgm:presLayoutVars>
          <dgm:dir/>
          <dgm:animLvl val="lvl"/>
          <dgm:resizeHandles val="exact"/>
        </dgm:presLayoutVars>
      </dgm:prSet>
      <dgm:spPr/>
      <dgm:t>
        <a:bodyPr/>
        <a:lstStyle/>
        <a:p>
          <a:endParaRPr lang="en-US"/>
        </a:p>
      </dgm:t>
    </dgm:pt>
    <dgm:pt modelId="{9F41CECC-1C9C-4B0F-8658-2226C72A4EA5}" type="pres">
      <dgm:prSet presAssocID="{E704D52F-F16F-4609-AFE0-EFBF0DC106CE}" presName="parentLin" presStyleCnt="0"/>
      <dgm:spPr/>
    </dgm:pt>
    <dgm:pt modelId="{3C262612-0C7F-4CDE-8C13-8DBD920D1AB9}" type="pres">
      <dgm:prSet presAssocID="{E704D52F-F16F-4609-AFE0-EFBF0DC106CE}" presName="parentLeftMargin" presStyleLbl="node1" presStyleIdx="0" presStyleCnt="3"/>
      <dgm:spPr/>
      <dgm:t>
        <a:bodyPr/>
        <a:lstStyle/>
        <a:p>
          <a:endParaRPr lang="en-US"/>
        </a:p>
      </dgm:t>
    </dgm:pt>
    <dgm:pt modelId="{714DEFFA-CE98-44B5-A7A9-DE8046A9123C}" type="pres">
      <dgm:prSet presAssocID="{E704D52F-F16F-4609-AFE0-EFBF0DC106CE}" presName="parentText" presStyleLbl="node1" presStyleIdx="0" presStyleCnt="3" custScaleX="126833" custLinFactNeighborX="38936" custLinFactNeighborY="7899">
        <dgm:presLayoutVars>
          <dgm:chMax val="0"/>
          <dgm:bulletEnabled val="1"/>
        </dgm:presLayoutVars>
      </dgm:prSet>
      <dgm:spPr/>
      <dgm:t>
        <a:bodyPr/>
        <a:lstStyle/>
        <a:p>
          <a:endParaRPr lang="en-US"/>
        </a:p>
      </dgm:t>
    </dgm:pt>
    <dgm:pt modelId="{A3FF8C5D-6918-42EC-BFDC-49941546D76E}" type="pres">
      <dgm:prSet presAssocID="{E704D52F-F16F-4609-AFE0-EFBF0DC106CE}" presName="negativeSpace" presStyleCnt="0"/>
      <dgm:spPr/>
    </dgm:pt>
    <dgm:pt modelId="{3A2974DD-A2B2-47C8-9F66-DEA329080812}" type="pres">
      <dgm:prSet presAssocID="{E704D52F-F16F-4609-AFE0-EFBF0DC106CE}" presName="childText" presStyleLbl="conFgAcc1" presStyleIdx="0" presStyleCnt="3">
        <dgm:presLayoutVars>
          <dgm:bulletEnabled val="1"/>
        </dgm:presLayoutVars>
      </dgm:prSet>
      <dgm:spPr/>
    </dgm:pt>
    <dgm:pt modelId="{770614BB-D81E-4BE4-B879-CE03ED89DF90}" type="pres">
      <dgm:prSet presAssocID="{5AA5726D-21B0-4B9B-8CDF-5F9F5CD8F5DC}" presName="spaceBetweenRectangles" presStyleCnt="0"/>
      <dgm:spPr/>
    </dgm:pt>
    <dgm:pt modelId="{114AE350-54D1-40CA-865D-8E9CD78FC7E3}" type="pres">
      <dgm:prSet presAssocID="{1209B29C-10D0-41DD-886C-3613BCC60B3A}" presName="parentLin" presStyleCnt="0"/>
      <dgm:spPr/>
    </dgm:pt>
    <dgm:pt modelId="{2FF453F6-5FD8-4EF2-9043-82F49C4E182F}" type="pres">
      <dgm:prSet presAssocID="{1209B29C-10D0-41DD-886C-3613BCC60B3A}" presName="parentLeftMargin" presStyleLbl="node1" presStyleIdx="0" presStyleCnt="3"/>
      <dgm:spPr/>
      <dgm:t>
        <a:bodyPr/>
        <a:lstStyle/>
        <a:p>
          <a:endParaRPr lang="en-US"/>
        </a:p>
      </dgm:t>
    </dgm:pt>
    <dgm:pt modelId="{5EAE3AA2-98AB-410B-8532-F17287000A01}" type="pres">
      <dgm:prSet presAssocID="{1209B29C-10D0-41DD-886C-3613BCC60B3A}" presName="parentText" presStyleLbl="node1" presStyleIdx="1" presStyleCnt="3" custScaleX="128357" custLinFactNeighborX="28268" custLinFactNeighborY="6556">
        <dgm:presLayoutVars>
          <dgm:chMax val="0"/>
          <dgm:bulletEnabled val="1"/>
        </dgm:presLayoutVars>
      </dgm:prSet>
      <dgm:spPr/>
      <dgm:t>
        <a:bodyPr/>
        <a:lstStyle/>
        <a:p>
          <a:endParaRPr lang="en-US"/>
        </a:p>
      </dgm:t>
    </dgm:pt>
    <dgm:pt modelId="{6458744A-9AD7-4645-81EC-7A9D1D4A6BE7}" type="pres">
      <dgm:prSet presAssocID="{1209B29C-10D0-41DD-886C-3613BCC60B3A}" presName="negativeSpace" presStyleCnt="0"/>
      <dgm:spPr/>
    </dgm:pt>
    <dgm:pt modelId="{C4204809-197B-41D6-8D49-07E67DEB1EA2}" type="pres">
      <dgm:prSet presAssocID="{1209B29C-10D0-41DD-886C-3613BCC60B3A}" presName="childText" presStyleLbl="conFgAcc1" presStyleIdx="1" presStyleCnt="3">
        <dgm:presLayoutVars>
          <dgm:bulletEnabled val="1"/>
        </dgm:presLayoutVars>
      </dgm:prSet>
      <dgm:spPr/>
    </dgm:pt>
    <dgm:pt modelId="{8510D50E-4095-4501-98CD-7A72B813A559}" type="pres">
      <dgm:prSet presAssocID="{F7E40A86-1E7C-49E7-99E9-BB4C827A906A}" presName="spaceBetweenRectangles" presStyleCnt="0"/>
      <dgm:spPr/>
    </dgm:pt>
    <dgm:pt modelId="{EB7EBE20-3F99-488A-A465-0520CEF42DE6}" type="pres">
      <dgm:prSet presAssocID="{63488824-BC49-4212-A6A8-B25EBF2D8670}" presName="parentLin" presStyleCnt="0"/>
      <dgm:spPr/>
    </dgm:pt>
    <dgm:pt modelId="{093F5CE2-9582-4B47-BFE8-8D7651347140}" type="pres">
      <dgm:prSet presAssocID="{63488824-BC49-4212-A6A8-B25EBF2D8670}" presName="parentLeftMargin" presStyleLbl="node1" presStyleIdx="1" presStyleCnt="3"/>
      <dgm:spPr/>
      <dgm:t>
        <a:bodyPr/>
        <a:lstStyle/>
        <a:p>
          <a:endParaRPr lang="en-US"/>
        </a:p>
      </dgm:t>
    </dgm:pt>
    <dgm:pt modelId="{AF99BB5F-B5B7-4CE1-AE21-634D9CE21B50}" type="pres">
      <dgm:prSet presAssocID="{63488824-BC49-4212-A6A8-B25EBF2D8670}" presName="parentText" presStyleLbl="node1" presStyleIdx="2" presStyleCnt="3" custScaleX="128120" custScaleY="136300" custLinFactNeighborX="37146" custLinFactNeighborY="11735">
        <dgm:presLayoutVars>
          <dgm:chMax val="0"/>
          <dgm:bulletEnabled val="1"/>
        </dgm:presLayoutVars>
      </dgm:prSet>
      <dgm:spPr/>
      <dgm:t>
        <a:bodyPr/>
        <a:lstStyle/>
        <a:p>
          <a:endParaRPr lang="en-US"/>
        </a:p>
      </dgm:t>
    </dgm:pt>
    <dgm:pt modelId="{4585A34C-F24E-4DAA-92DA-C71367D47943}" type="pres">
      <dgm:prSet presAssocID="{63488824-BC49-4212-A6A8-B25EBF2D8670}" presName="negativeSpace" presStyleCnt="0"/>
      <dgm:spPr/>
    </dgm:pt>
    <dgm:pt modelId="{220E74B5-76FA-4B1F-AE65-8BB096926F78}" type="pres">
      <dgm:prSet presAssocID="{63488824-BC49-4212-A6A8-B25EBF2D8670}" presName="childText" presStyleLbl="conFgAcc1" presStyleIdx="2" presStyleCnt="3">
        <dgm:presLayoutVars>
          <dgm:bulletEnabled val="1"/>
        </dgm:presLayoutVars>
      </dgm:prSet>
      <dgm:spPr/>
    </dgm:pt>
  </dgm:ptLst>
  <dgm:cxnLst>
    <dgm:cxn modelId="{F4FD911C-746E-4539-9337-B513B275359B}" type="presOf" srcId="{1209B29C-10D0-41DD-886C-3613BCC60B3A}" destId="{5EAE3AA2-98AB-410B-8532-F17287000A01}" srcOrd="1" destOrd="0" presId="urn:microsoft.com/office/officeart/2005/8/layout/list1"/>
    <dgm:cxn modelId="{9B0C2317-08E5-4E72-BB76-7271A1F63653}" type="presOf" srcId="{63488824-BC49-4212-A6A8-B25EBF2D8670}" destId="{AF99BB5F-B5B7-4CE1-AE21-634D9CE21B50}" srcOrd="1" destOrd="0" presId="urn:microsoft.com/office/officeart/2005/8/layout/list1"/>
    <dgm:cxn modelId="{F0699380-39CF-447F-88A6-DABFE5EE11FA}" type="presOf" srcId="{E704D52F-F16F-4609-AFE0-EFBF0DC106CE}" destId="{714DEFFA-CE98-44B5-A7A9-DE8046A9123C}" srcOrd="1" destOrd="0" presId="urn:microsoft.com/office/officeart/2005/8/layout/list1"/>
    <dgm:cxn modelId="{9BBEB046-36B3-467D-BB6B-B2A0F203E082}" type="presOf" srcId="{1209B29C-10D0-41DD-886C-3613BCC60B3A}" destId="{2FF453F6-5FD8-4EF2-9043-82F49C4E182F}" srcOrd="0" destOrd="0" presId="urn:microsoft.com/office/officeart/2005/8/layout/list1"/>
    <dgm:cxn modelId="{B7C85BAB-D4B0-4D56-AE3D-FDD94FCE170A}" srcId="{71495622-F857-485A-B3D8-6F2CA354BE7D}" destId="{1209B29C-10D0-41DD-886C-3613BCC60B3A}" srcOrd="1" destOrd="0" parTransId="{A1B48762-F99F-4178-A369-A0217A689BE7}" sibTransId="{F7E40A86-1E7C-49E7-99E9-BB4C827A906A}"/>
    <dgm:cxn modelId="{302A7BC2-A0BC-4636-8CC7-E01217BFB6C8}" type="presOf" srcId="{E704D52F-F16F-4609-AFE0-EFBF0DC106CE}" destId="{3C262612-0C7F-4CDE-8C13-8DBD920D1AB9}" srcOrd="0" destOrd="0" presId="urn:microsoft.com/office/officeart/2005/8/layout/list1"/>
    <dgm:cxn modelId="{BCCAF0DD-F7C2-4338-95E2-92FBC12695D2}" type="presOf" srcId="{71495622-F857-485A-B3D8-6F2CA354BE7D}" destId="{91D1A52C-8225-4EE7-A55A-5B8E91C39083}" srcOrd="0" destOrd="0" presId="urn:microsoft.com/office/officeart/2005/8/layout/list1"/>
    <dgm:cxn modelId="{925177D5-5302-4F8B-8F7B-5B132D0A27C0}" type="presOf" srcId="{63488824-BC49-4212-A6A8-B25EBF2D8670}" destId="{093F5CE2-9582-4B47-BFE8-8D7651347140}" srcOrd="0" destOrd="0" presId="urn:microsoft.com/office/officeart/2005/8/layout/list1"/>
    <dgm:cxn modelId="{B5E92267-1F50-4516-8F81-ACC8F2A82EB6}" srcId="{71495622-F857-485A-B3D8-6F2CA354BE7D}" destId="{63488824-BC49-4212-A6A8-B25EBF2D8670}" srcOrd="2" destOrd="0" parTransId="{1031900A-4EDE-4FC0-92D1-1AD20E7CC29A}" sibTransId="{C68591A0-D2B3-4537-A322-7292D7B2E4A7}"/>
    <dgm:cxn modelId="{1EF8B420-16C9-4B76-8E78-40B1C7B40000}" srcId="{71495622-F857-485A-B3D8-6F2CA354BE7D}" destId="{E704D52F-F16F-4609-AFE0-EFBF0DC106CE}" srcOrd="0" destOrd="0" parTransId="{BFF4A5FF-5CD5-41A6-949F-F059BF9A8585}" sibTransId="{5AA5726D-21B0-4B9B-8CDF-5F9F5CD8F5DC}"/>
    <dgm:cxn modelId="{487ED28C-125E-4E0F-96CF-4AD55846AE5F}" type="presParOf" srcId="{91D1A52C-8225-4EE7-A55A-5B8E91C39083}" destId="{9F41CECC-1C9C-4B0F-8658-2226C72A4EA5}" srcOrd="0" destOrd="0" presId="urn:microsoft.com/office/officeart/2005/8/layout/list1"/>
    <dgm:cxn modelId="{D2F6706F-803E-4E1F-B149-AFA5245C70AC}" type="presParOf" srcId="{9F41CECC-1C9C-4B0F-8658-2226C72A4EA5}" destId="{3C262612-0C7F-4CDE-8C13-8DBD920D1AB9}" srcOrd="0" destOrd="0" presId="urn:microsoft.com/office/officeart/2005/8/layout/list1"/>
    <dgm:cxn modelId="{32029F93-B72B-440F-AC98-C636A24B378B}" type="presParOf" srcId="{9F41CECC-1C9C-4B0F-8658-2226C72A4EA5}" destId="{714DEFFA-CE98-44B5-A7A9-DE8046A9123C}" srcOrd="1" destOrd="0" presId="urn:microsoft.com/office/officeart/2005/8/layout/list1"/>
    <dgm:cxn modelId="{6240A6E0-F81A-4BC5-8C27-C569CBC93B91}" type="presParOf" srcId="{91D1A52C-8225-4EE7-A55A-5B8E91C39083}" destId="{A3FF8C5D-6918-42EC-BFDC-49941546D76E}" srcOrd="1" destOrd="0" presId="urn:microsoft.com/office/officeart/2005/8/layout/list1"/>
    <dgm:cxn modelId="{FEDBA8B9-0484-4939-BF43-B21CD3382353}" type="presParOf" srcId="{91D1A52C-8225-4EE7-A55A-5B8E91C39083}" destId="{3A2974DD-A2B2-47C8-9F66-DEA329080812}" srcOrd="2" destOrd="0" presId="urn:microsoft.com/office/officeart/2005/8/layout/list1"/>
    <dgm:cxn modelId="{B4CA8614-FFD9-4E3B-BED1-64834F2E1F63}" type="presParOf" srcId="{91D1A52C-8225-4EE7-A55A-5B8E91C39083}" destId="{770614BB-D81E-4BE4-B879-CE03ED89DF90}" srcOrd="3" destOrd="0" presId="urn:microsoft.com/office/officeart/2005/8/layout/list1"/>
    <dgm:cxn modelId="{BF611534-B24D-4775-987F-6A1F49CE94AF}" type="presParOf" srcId="{91D1A52C-8225-4EE7-A55A-5B8E91C39083}" destId="{114AE350-54D1-40CA-865D-8E9CD78FC7E3}" srcOrd="4" destOrd="0" presId="urn:microsoft.com/office/officeart/2005/8/layout/list1"/>
    <dgm:cxn modelId="{C9E0A3F5-C788-4766-AEFA-4BAE359770DF}" type="presParOf" srcId="{114AE350-54D1-40CA-865D-8E9CD78FC7E3}" destId="{2FF453F6-5FD8-4EF2-9043-82F49C4E182F}" srcOrd="0" destOrd="0" presId="urn:microsoft.com/office/officeart/2005/8/layout/list1"/>
    <dgm:cxn modelId="{D56775CC-9D43-4F96-B307-A425C590A49E}" type="presParOf" srcId="{114AE350-54D1-40CA-865D-8E9CD78FC7E3}" destId="{5EAE3AA2-98AB-410B-8532-F17287000A01}" srcOrd="1" destOrd="0" presId="urn:microsoft.com/office/officeart/2005/8/layout/list1"/>
    <dgm:cxn modelId="{38EBABA8-D27C-479A-BD51-F36761B6AED1}" type="presParOf" srcId="{91D1A52C-8225-4EE7-A55A-5B8E91C39083}" destId="{6458744A-9AD7-4645-81EC-7A9D1D4A6BE7}" srcOrd="5" destOrd="0" presId="urn:microsoft.com/office/officeart/2005/8/layout/list1"/>
    <dgm:cxn modelId="{05F4108B-DEDF-4012-B29F-E897B1DBD99D}" type="presParOf" srcId="{91D1A52C-8225-4EE7-A55A-5B8E91C39083}" destId="{C4204809-197B-41D6-8D49-07E67DEB1EA2}" srcOrd="6" destOrd="0" presId="urn:microsoft.com/office/officeart/2005/8/layout/list1"/>
    <dgm:cxn modelId="{4465F590-311B-4A01-98A5-3FF247357986}" type="presParOf" srcId="{91D1A52C-8225-4EE7-A55A-5B8E91C39083}" destId="{8510D50E-4095-4501-98CD-7A72B813A559}" srcOrd="7" destOrd="0" presId="urn:microsoft.com/office/officeart/2005/8/layout/list1"/>
    <dgm:cxn modelId="{92497D9C-64FC-47A7-B1CF-FFE8CE8B7D9B}" type="presParOf" srcId="{91D1A52C-8225-4EE7-A55A-5B8E91C39083}" destId="{EB7EBE20-3F99-488A-A465-0520CEF42DE6}" srcOrd="8" destOrd="0" presId="urn:microsoft.com/office/officeart/2005/8/layout/list1"/>
    <dgm:cxn modelId="{ACA2A136-2AA4-4BC6-B7BB-08147260A5C7}" type="presParOf" srcId="{EB7EBE20-3F99-488A-A465-0520CEF42DE6}" destId="{093F5CE2-9582-4B47-BFE8-8D7651347140}" srcOrd="0" destOrd="0" presId="urn:microsoft.com/office/officeart/2005/8/layout/list1"/>
    <dgm:cxn modelId="{DB3EDC52-D9A1-424F-A1B5-DF4DFBAC5194}" type="presParOf" srcId="{EB7EBE20-3F99-488A-A465-0520CEF42DE6}" destId="{AF99BB5F-B5B7-4CE1-AE21-634D9CE21B50}" srcOrd="1" destOrd="0" presId="urn:microsoft.com/office/officeart/2005/8/layout/list1"/>
    <dgm:cxn modelId="{ADE0919B-4AF0-4C61-8937-827EB98B9352}" type="presParOf" srcId="{91D1A52C-8225-4EE7-A55A-5B8E91C39083}" destId="{4585A34C-F24E-4DAA-92DA-C71367D47943}" srcOrd="9" destOrd="0" presId="urn:microsoft.com/office/officeart/2005/8/layout/list1"/>
    <dgm:cxn modelId="{0DFF67E8-B1A9-4E87-A0EA-5AD58FDF36D9}" type="presParOf" srcId="{91D1A52C-8225-4EE7-A55A-5B8E91C39083}" destId="{220E74B5-76FA-4B1F-AE65-8BB096926F7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976383A-DCF9-43C9-B60B-73FBBF58602C}" type="slidenum">
              <a:rPr lang="en-US" smtClean="0"/>
              <a:t>‹#›</a:t>
            </a:fld>
            <a:endParaRPr lang="en-US" dirty="0"/>
          </a:p>
        </p:txBody>
      </p:sp>
    </p:spTree>
    <p:extLst>
      <p:ext uri="{BB962C8B-B14F-4D97-AF65-F5344CB8AC3E}">
        <p14:creationId xmlns:p14="http://schemas.microsoft.com/office/powerpoint/2010/main" val="41570769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6B9AA93-19D4-40D7-AAF6-18DF4E27B60D}" type="slidenum">
              <a:rPr lang="en-US" smtClean="0"/>
              <a:t>‹#›</a:t>
            </a:fld>
            <a:endParaRPr lang="en-US" dirty="0"/>
          </a:p>
        </p:txBody>
      </p:sp>
    </p:spTree>
    <p:extLst>
      <p:ext uri="{BB962C8B-B14F-4D97-AF65-F5344CB8AC3E}">
        <p14:creationId xmlns:p14="http://schemas.microsoft.com/office/powerpoint/2010/main" val="43443171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6"/>
          <p:cNvSpPr>
            <a:spLocks noGrp="1"/>
          </p:cNvSpPr>
          <p:nvPr>
            <p:ph type="sldNum" sz="quarter" idx="5"/>
          </p:nvPr>
        </p:nvSpPr>
        <p:spPr>
          <a:noFill/>
          <a:ln>
            <a:miter lim="800000"/>
            <a:headEnd/>
            <a:tailEnd/>
          </a:ln>
        </p:spPr>
        <p:txBody>
          <a:bodyPr/>
          <a:lstStyle/>
          <a:p>
            <a:fld id="{3A392BDF-5749-4288-9E7E-512DD73EF703}" type="slidenum">
              <a:rPr lang="en-US" smtClean="0">
                <a:solidFill>
                  <a:prstClr val="black"/>
                </a:solidFill>
                <a:cs typeface="Arial" charset="0"/>
              </a:rPr>
              <a:pPr/>
              <a:t>1</a:t>
            </a:fld>
            <a:endParaRPr lang="en-US" dirty="0" smtClean="0">
              <a:solidFill>
                <a:prstClr val="black"/>
              </a:solidFill>
              <a:cs typeface="Arial" charset="0"/>
            </a:endParaRPr>
          </a:p>
        </p:txBody>
      </p:sp>
      <p:sp>
        <p:nvSpPr>
          <p:cNvPr id="31746" name="Slide Image Placeholder 1"/>
          <p:cNvSpPr>
            <a:spLocks noGrp="1" noRot="1" noChangeAspect="1"/>
          </p:cNvSpPr>
          <p:nvPr>
            <p:ph type="sldImg"/>
          </p:nvPr>
        </p:nvSpPr>
        <p:spPr bwMode="auto">
          <a:xfrm>
            <a:off x="1457325" y="1181100"/>
            <a:ext cx="4251325" cy="3189288"/>
          </a:xfrm>
          <a:noFill/>
          <a:ln>
            <a:solidFill>
              <a:srgbClr val="000000"/>
            </a:solidFill>
            <a:miter lim="800000"/>
            <a:headEnd/>
            <a:tailEnd/>
          </a:ln>
        </p:spPr>
      </p:sp>
      <p:sp>
        <p:nvSpPr>
          <p:cNvPr id="31747" name="Notes Placeholder 2"/>
          <p:cNvSpPr>
            <a:spLocks noGrp="1"/>
          </p:cNvSpPr>
          <p:nvPr>
            <p:ph type="body" idx="1"/>
          </p:nvPr>
        </p:nvSpPr>
        <p:spPr>
          <a:noFill/>
        </p:spPr>
        <p:txBody>
          <a:bodyPr/>
          <a:lstStyle/>
          <a:p>
            <a:pPr eaLnBrk="1" hangingPunct="1">
              <a:spcBef>
                <a:spcPct val="0"/>
              </a:spcBef>
            </a:pPr>
            <a:endParaRPr lang="en-US" dirty="0" smtClean="0"/>
          </a:p>
        </p:txBody>
      </p:sp>
      <p:sp>
        <p:nvSpPr>
          <p:cNvPr id="31748" name="Slide Number Placeholder 3"/>
          <p:cNvSpPr txBox="1">
            <a:spLocks noGrp="1"/>
          </p:cNvSpPr>
          <p:nvPr/>
        </p:nvSpPr>
        <p:spPr bwMode="auto">
          <a:xfrm>
            <a:off x="4329571" y="9425086"/>
            <a:ext cx="3312703" cy="497181"/>
          </a:xfrm>
          <a:prstGeom prst="rect">
            <a:avLst/>
          </a:prstGeom>
          <a:noFill/>
          <a:ln w="9525">
            <a:noFill/>
            <a:miter lim="800000"/>
            <a:headEnd/>
            <a:tailEnd/>
          </a:ln>
        </p:spPr>
        <p:txBody>
          <a:bodyPr lIns="100360" tIns="50181" rIns="100360" bIns="50181" anchor="b"/>
          <a:lstStyle/>
          <a:p>
            <a:pPr algn="r" defTabSz="1003875" fontAlgn="base">
              <a:spcBef>
                <a:spcPct val="0"/>
              </a:spcBef>
              <a:spcAft>
                <a:spcPct val="0"/>
              </a:spcAft>
            </a:pPr>
            <a:fld id="{46C39253-2907-4186-BC12-88A90FAEEF03}" type="slidenum">
              <a:rPr lang="en-US" sz="1200">
                <a:solidFill>
                  <a:srgbClr val="000000"/>
                </a:solidFill>
                <a:cs typeface="Arial" charset="0"/>
              </a:rPr>
              <a:pPr algn="r" defTabSz="1003875" fontAlgn="base">
                <a:spcBef>
                  <a:spcPct val="0"/>
                </a:spcBef>
                <a:spcAft>
                  <a:spcPct val="0"/>
                </a:spcAft>
              </a:pPr>
              <a:t>1</a:t>
            </a:fld>
            <a:endParaRPr lang="en-US" sz="1200" dirty="0">
              <a:solidFill>
                <a:srgbClr val="000000"/>
              </a:solidFill>
              <a:cs typeface="Arial" charset="0"/>
            </a:endParaRPr>
          </a:p>
        </p:txBody>
      </p:sp>
      <p:sp>
        <p:nvSpPr>
          <p:cNvPr id="2" name="Date Placeholder 1"/>
          <p:cNvSpPr>
            <a:spLocks noGrp="1"/>
          </p:cNvSpPr>
          <p:nvPr>
            <p:ph type="dt"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1574979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a:solidFill>
                  <a:schemeClr val="tx1"/>
                </a:solidFill>
                <a:latin typeface="Franklin Gothic Book" panose="020B0503020102020204" pitchFamily="34" charset="0"/>
                <a:cs typeface="Arial" panose="020B0604020202020204" pitchFamily="34" charset="0"/>
              </a:defRPr>
            </a:lvl1pPr>
            <a:lvl2pPr marL="742950" indent="-285750" defTabSz="895350" eaLnBrk="0" hangingPunct="0">
              <a:defRPr>
                <a:solidFill>
                  <a:schemeClr val="tx1"/>
                </a:solidFill>
                <a:latin typeface="Franklin Gothic Book" panose="020B0503020102020204" pitchFamily="34" charset="0"/>
                <a:cs typeface="Arial" panose="020B0604020202020204" pitchFamily="34" charset="0"/>
              </a:defRPr>
            </a:lvl2pPr>
            <a:lvl3pPr marL="1143000" indent="-228600" defTabSz="895350" eaLnBrk="0" hangingPunct="0">
              <a:defRPr>
                <a:solidFill>
                  <a:schemeClr val="tx1"/>
                </a:solidFill>
                <a:latin typeface="Franklin Gothic Book" panose="020B0503020102020204" pitchFamily="34" charset="0"/>
                <a:cs typeface="Arial" panose="020B0604020202020204" pitchFamily="34" charset="0"/>
              </a:defRPr>
            </a:lvl3pPr>
            <a:lvl4pPr marL="1600200" indent="-228600" defTabSz="895350" eaLnBrk="0" hangingPunct="0">
              <a:defRPr>
                <a:solidFill>
                  <a:schemeClr val="tx1"/>
                </a:solidFill>
                <a:latin typeface="Franklin Gothic Book" panose="020B0503020102020204" pitchFamily="34" charset="0"/>
                <a:cs typeface="Arial" panose="020B0604020202020204" pitchFamily="34" charset="0"/>
              </a:defRPr>
            </a:lvl4pPr>
            <a:lvl5pPr marL="2057400" indent="-228600" defTabSz="895350" eaLnBrk="0" hangingPunct="0">
              <a:defRPr>
                <a:solidFill>
                  <a:schemeClr val="tx1"/>
                </a:solidFill>
                <a:latin typeface="Franklin Gothic Book" panose="020B0503020102020204" pitchFamily="34" charset="0"/>
                <a:cs typeface="Arial" panose="020B0604020202020204" pitchFamily="34" charset="0"/>
              </a:defRPr>
            </a:lvl5pPr>
            <a:lvl6pPr marL="25146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0748551-8A8C-4566-A0F1-DA24173789EA}" type="slidenum">
              <a:rPr lang="en-US" altLang="en-US">
                <a:solidFill>
                  <a:srgbClr val="000000"/>
                </a:solidFill>
                <a:latin typeface="Calibri" panose="020F0502020204030204" pitchFamily="34" charset="0"/>
              </a:rPr>
              <a:pPr/>
              <a:t>12</a:t>
            </a:fld>
            <a:endParaRPr lang="en-US" altLang="en-US">
              <a:solidFill>
                <a:srgbClr val="000000"/>
              </a:solidFill>
              <a:latin typeface="Calibri" panose="020F0502020204030204" pitchFamily="34" charset="0"/>
            </a:endParaRPr>
          </a:p>
        </p:txBody>
      </p:sp>
      <p:sp>
        <p:nvSpPr>
          <p:cNvPr id="25603"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base" latinLnBrk="0" hangingPunct="1">
              <a:lnSpc>
                <a:spcPct val="80000"/>
              </a:lnSpc>
              <a:spcBef>
                <a:spcPct val="0"/>
              </a:spcBef>
              <a:spcAft>
                <a:spcPct val="0"/>
              </a:spcAft>
              <a:buClrTx/>
              <a:buSzTx/>
              <a:buFontTx/>
              <a:buNone/>
              <a:tabLst/>
              <a:defRPr/>
            </a:pPr>
            <a:endParaRPr lang="en-US" altLang="en-US" baseline="0" dirty="0" smtClean="0"/>
          </a:p>
        </p:txBody>
      </p:sp>
    </p:spTree>
    <p:extLst>
      <p:ext uri="{BB962C8B-B14F-4D97-AF65-F5344CB8AC3E}">
        <p14:creationId xmlns:p14="http://schemas.microsoft.com/office/powerpoint/2010/main" val="740626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 submits a letter from doctor that student has Autism and he’s special ed. </a:t>
            </a:r>
          </a:p>
          <a:p>
            <a:endParaRPr lang="en-US" dirty="0" smtClean="0"/>
          </a:p>
          <a:p>
            <a:endParaRPr lang="en-US" dirty="0" smtClean="0"/>
          </a:p>
          <a:p>
            <a:r>
              <a:rPr lang="en-US" dirty="0" smtClean="0"/>
              <a:t>In this case, they did the assessments, found eligible, held the MD, found there</a:t>
            </a:r>
            <a:r>
              <a:rPr lang="en-US" baseline="0" dirty="0" smtClean="0"/>
              <a:t> was no basis of knowledge.</a:t>
            </a:r>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09A7CC43-31C3-46EE-8596-F01EA3266CD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992739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a:solidFill>
                  <a:schemeClr val="tx1"/>
                </a:solidFill>
                <a:latin typeface="Franklin Gothic Book" panose="020B0503020102020204" pitchFamily="34" charset="0"/>
                <a:cs typeface="Arial" panose="020B0604020202020204" pitchFamily="34" charset="0"/>
              </a:defRPr>
            </a:lvl1pPr>
            <a:lvl2pPr marL="742950" indent="-285750" defTabSz="895350" eaLnBrk="0" hangingPunct="0">
              <a:defRPr>
                <a:solidFill>
                  <a:schemeClr val="tx1"/>
                </a:solidFill>
                <a:latin typeface="Franklin Gothic Book" panose="020B0503020102020204" pitchFamily="34" charset="0"/>
                <a:cs typeface="Arial" panose="020B0604020202020204" pitchFamily="34" charset="0"/>
              </a:defRPr>
            </a:lvl2pPr>
            <a:lvl3pPr marL="1143000" indent="-228600" defTabSz="895350" eaLnBrk="0" hangingPunct="0">
              <a:defRPr>
                <a:solidFill>
                  <a:schemeClr val="tx1"/>
                </a:solidFill>
                <a:latin typeface="Franklin Gothic Book" panose="020B0503020102020204" pitchFamily="34" charset="0"/>
                <a:cs typeface="Arial" panose="020B0604020202020204" pitchFamily="34" charset="0"/>
              </a:defRPr>
            </a:lvl3pPr>
            <a:lvl4pPr marL="1600200" indent="-228600" defTabSz="895350" eaLnBrk="0" hangingPunct="0">
              <a:defRPr>
                <a:solidFill>
                  <a:schemeClr val="tx1"/>
                </a:solidFill>
                <a:latin typeface="Franklin Gothic Book" panose="020B0503020102020204" pitchFamily="34" charset="0"/>
                <a:cs typeface="Arial" panose="020B0604020202020204" pitchFamily="34" charset="0"/>
              </a:defRPr>
            </a:lvl4pPr>
            <a:lvl5pPr marL="2057400" indent="-228600" defTabSz="895350" eaLnBrk="0" hangingPunct="0">
              <a:defRPr>
                <a:solidFill>
                  <a:schemeClr val="tx1"/>
                </a:solidFill>
                <a:latin typeface="Franklin Gothic Book" panose="020B0503020102020204" pitchFamily="34" charset="0"/>
                <a:cs typeface="Arial" panose="020B0604020202020204" pitchFamily="34" charset="0"/>
              </a:defRPr>
            </a:lvl5pPr>
            <a:lvl6pPr marL="25146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0748551-8A8C-4566-A0F1-DA24173789EA}" type="slidenum">
              <a:rPr lang="en-US" altLang="en-US">
                <a:solidFill>
                  <a:srgbClr val="000000"/>
                </a:solidFill>
                <a:latin typeface="Calibri" panose="020F0502020204030204" pitchFamily="34" charset="0"/>
              </a:rPr>
              <a:pPr/>
              <a:t>15</a:t>
            </a:fld>
            <a:endParaRPr lang="en-US" altLang="en-US">
              <a:solidFill>
                <a:srgbClr val="000000"/>
              </a:solidFill>
              <a:latin typeface="Calibri" panose="020F0502020204030204" pitchFamily="34" charset="0"/>
            </a:endParaRPr>
          </a:p>
        </p:txBody>
      </p:sp>
      <p:sp>
        <p:nvSpPr>
          <p:cNvPr id="25603"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dirty="0" smtClean="0"/>
          </a:p>
        </p:txBody>
      </p:sp>
    </p:spTree>
    <p:extLst>
      <p:ext uri="{BB962C8B-B14F-4D97-AF65-F5344CB8AC3E}">
        <p14:creationId xmlns:p14="http://schemas.microsoft.com/office/powerpoint/2010/main" val="3604971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a:solidFill>
                  <a:schemeClr val="tx1"/>
                </a:solidFill>
                <a:latin typeface="Franklin Gothic Book" panose="020B0503020102020204" pitchFamily="34" charset="0"/>
                <a:cs typeface="Arial" panose="020B0604020202020204" pitchFamily="34" charset="0"/>
              </a:defRPr>
            </a:lvl1pPr>
            <a:lvl2pPr marL="742950" indent="-285750" defTabSz="895350" eaLnBrk="0" hangingPunct="0">
              <a:defRPr>
                <a:solidFill>
                  <a:schemeClr val="tx1"/>
                </a:solidFill>
                <a:latin typeface="Franklin Gothic Book" panose="020B0503020102020204" pitchFamily="34" charset="0"/>
                <a:cs typeface="Arial" panose="020B0604020202020204" pitchFamily="34" charset="0"/>
              </a:defRPr>
            </a:lvl2pPr>
            <a:lvl3pPr marL="1143000" indent="-228600" defTabSz="895350" eaLnBrk="0" hangingPunct="0">
              <a:defRPr>
                <a:solidFill>
                  <a:schemeClr val="tx1"/>
                </a:solidFill>
                <a:latin typeface="Franklin Gothic Book" panose="020B0503020102020204" pitchFamily="34" charset="0"/>
                <a:cs typeface="Arial" panose="020B0604020202020204" pitchFamily="34" charset="0"/>
              </a:defRPr>
            </a:lvl3pPr>
            <a:lvl4pPr marL="1600200" indent="-228600" defTabSz="895350" eaLnBrk="0" hangingPunct="0">
              <a:defRPr>
                <a:solidFill>
                  <a:schemeClr val="tx1"/>
                </a:solidFill>
                <a:latin typeface="Franklin Gothic Book" panose="020B0503020102020204" pitchFamily="34" charset="0"/>
                <a:cs typeface="Arial" panose="020B0604020202020204" pitchFamily="34" charset="0"/>
              </a:defRPr>
            </a:lvl4pPr>
            <a:lvl5pPr marL="2057400" indent="-228600" defTabSz="895350" eaLnBrk="0" hangingPunct="0">
              <a:defRPr>
                <a:solidFill>
                  <a:schemeClr val="tx1"/>
                </a:solidFill>
                <a:latin typeface="Franklin Gothic Book" panose="020B0503020102020204" pitchFamily="34" charset="0"/>
                <a:cs typeface="Arial" panose="020B0604020202020204" pitchFamily="34" charset="0"/>
              </a:defRPr>
            </a:lvl5pPr>
            <a:lvl6pPr marL="25146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0748551-8A8C-4566-A0F1-DA24173789EA}" type="slidenum">
              <a:rPr lang="en-US" altLang="en-US">
                <a:solidFill>
                  <a:srgbClr val="000000"/>
                </a:solidFill>
                <a:latin typeface="Calibri" panose="020F0502020204030204" pitchFamily="34" charset="0"/>
              </a:rPr>
              <a:pPr/>
              <a:t>16</a:t>
            </a:fld>
            <a:endParaRPr lang="en-US" altLang="en-US">
              <a:solidFill>
                <a:srgbClr val="000000"/>
              </a:solidFill>
              <a:latin typeface="Calibri" panose="020F0502020204030204" pitchFamily="34" charset="0"/>
            </a:endParaRPr>
          </a:p>
        </p:txBody>
      </p:sp>
      <p:sp>
        <p:nvSpPr>
          <p:cNvPr id="25603"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base" latinLnBrk="0" hangingPunct="1">
              <a:lnSpc>
                <a:spcPct val="80000"/>
              </a:lnSpc>
              <a:spcBef>
                <a:spcPct val="0"/>
              </a:spcBef>
              <a:spcAft>
                <a:spcPct val="0"/>
              </a:spcAft>
              <a:buClrTx/>
              <a:buSzTx/>
              <a:buFontTx/>
              <a:buNone/>
              <a:tabLst/>
              <a:defRPr/>
            </a:pPr>
            <a:r>
              <a:rPr lang="en-US" altLang="en-US" baseline="0" dirty="0" smtClean="0"/>
              <a:t>Student who has done something to warrant discipline (he/she engaged in behavior that violated a code of student conduct)</a:t>
            </a:r>
          </a:p>
          <a:p>
            <a:pPr marL="0" marR="0" lvl="1" indent="0" algn="l" defTabSz="914400" rtl="0" eaLnBrk="1" fontAlgn="base" latinLnBrk="0" hangingPunct="1">
              <a:lnSpc>
                <a:spcPct val="80000"/>
              </a:lnSpc>
              <a:spcBef>
                <a:spcPct val="0"/>
              </a:spcBef>
              <a:spcAft>
                <a:spcPct val="0"/>
              </a:spcAft>
              <a:buClrTx/>
              <a:buSzTx/>
              <a:buFontTx/>
              <a:buNone/>
              <a:tabLst/>
              <a:defRPr/>
            </a:pPr>
            <a:r>
              <a:rPr lang="en-US" altLang="en-US" baseline="0" dirty="0" smtClean="0"/>
              <a:t>District had basis of knowledge that student might be a child with a disability</a:t>
            </a:r>
          </a:p>
          <a:p>
            <a:pPr marL="0" marR="0" lvl="1" indent="0" algn="l" defTabSz="914400" rtl="0" eaLnBrk="1" fontAlgn="base" latinLnBrk="0" hangingPunct="1">
              <a:lnSpc>
                <a:spcPct val="80000"/>
              </a:lnSpc>
              <a:spcBef>
                <a:spcPct val="0"/>
              </a:spcBef>
              <a:spcAft>
                <a:spcPct val="0"/>
              </a:spcAft>
              <a:buClrTx/>
              <a:buSzTx/>
              <a:buFontTx/>
              <a:buNone/>
              <a:tabLst/>
              <a:defRPr/>
            </a:pPr>
            <a:endParaRPr lang="en-US" altLang="en-US" baseline="0" dirty="0" smtClean="0"/>
          </a:p>
          <a:p>
            <a:pPr marL="0" marR="0" lvl="1" indent="0" algn="l" defTabSz="914400" rtl="0" eaLnBrk="1" fontAlgn="base" latinLnBrk="0" hangingPunct="1">
              <a:lnSpc>
                <a:spcPct val="80000"/>
              </a:lnSpc>
              <a:spcBef>
                <a:spcPct val="0"/>
              </a:spcBef>
              <a:spcAft>
                <a:spcPct val="0"/>
              </a:spcAft>
              <a:buClrTx/>
              <a:buSzTx/>
              <a:buFontTx/>
              <a:buNone/>
              <a:tabLst/>
              <a:defRPr/>
            </a:pPr>
            <a:r>
              <a:rPr lang="en-US" altLang="en-US" baseline="0" dirty="0" smtClean="0"/>
              <a:t>Timing can be important – basis of knowledge established prior to the occurrence of the behavior </a:t>
            </a:r>
          </a:p>
          <a:p>
            <a:pPr marL="0" marR="0" lvl="1" indent="0" algn="l" defTabSz="914400" rtl="0" eaLnBrk="1" fontAlgn="base" latinLnBrk="0" hangingPunct="1">
              <a:lnSpc>
                <a:spcPct val="80000"/>
              </a:lnSpc>
              <a:spcBef>
                <a:spcPct val="0"/>
              </a:spcBef>
              <a:spcAft>
                <a:spcPct val="0"/>
              </a:spcAft>
              <a:buClrTx/>
              <a:buSzTx/>
              <a:buFontTx/>
              <a:buNone/>
              <a:tabLst/>
              <a:defRPr/>
            </a:pPr>
            <a:endParaRPr lang="en-US" altLang="en-US" baseline="0" dirty="0" smtClean="0"/>
          </a:p>
        </p:txBody>
      </p:sp>
    </p:spTree>
    <p:extLst>
      <p:ext uri="{BB962C8B-B14F-4D97-AF65-F5344CB8AC3E}">
        <p14:creationId xmlns:p14="http://schemas.microsoft.com/office/powerpoint/2010/main" val="1661599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a:solidFill>
                  <a:schemeClr val="tx1"/>
                </a:solidFill>
                <a:latin typeface="Franklin Gothic Book" panose="020B0503020102020204" pitchFamily="34" charset="0"/>
                <a:cs typeface="Arial" panose="020B0604020202020204" pitchFamily="34" charset="0"/>
              </a:defRPr>
            </a:lvl1pPr>
            <a:lvl2pPr marL="742950" indent="-285750" defTabSz="895350" eaLnBrk="0" hangingPunct="0">
              <a:defRPr>
                <a:solidFill>
                  <a:schemeClr val="tx1"/>
                </a:solidFill>
                <a:latin typeface="Franklin Gothic Book" panose="020B0503020102020204" pitchFamily="34" charset="0"/>
                <a:cs typeface="Arial" panose="020B0604020202020204" pitchFamily="34" charset="0"/>
              </a:defRPr>
            </a:lvl2pPr>
            <a:lvl3pPr marL="1143000" indent="-228600" defTabSz="895350" eaLnBrk="0" hangingPunct="0">
              <a:defRPr>
                <a:solidFill>
                  <a:schemeClr val="tx1"/>
                </a:solidFill>
                <a:latin typeface="Franklin Gothic Book" panose="020B0503020102020204" pitchFamily="34" charset="0"/>
                <a:cs typeface="Arial" panose="020B0604020202020204" pitchFamily="34" charset="0"/>
              </a:defRPr>
            </a:lvl3pPr>
            <a:lvl4pPr marL="1600200" indent="-228600" defTabSz="895350" eaLnBrk="0" hangingPunct="0">
              <a:defRPr>
                <a:solidFill>
                  <a:schemeClr val="tx1"/>
                </a:solidFill>
                <a:latin typeface="Franklin Gothic Book" panose="020B0503020102020204" pitchFamily="34" charset="0"/>
                <a:cs typeface="Arial" panose="020B0604020202020204" pitchFamily="34" charset="0"/>
              </a:defRPr>
            </a:lvl4pPr>
            <a:lvl5pPr marL="2057400" indent="-228600" defTabSz="895350" eaLnBrk="0" hangingPunct="0">
              <a:defRPr>
                <a:solidFill>
                  <a:schemeClr val="tx1"/>
                </a:solidFill>
                <a:latin typeface="Franklin Gothic Book" panose="020B0503020102020204" pitchFamily="34" charset="0"/>
                <a:cs typeface="Arial" panose="020B0604020202020204" pitchFamily="34" charset="0"/>
              </a:defRPr>
            </a:lvl5pPr>
            <a:lvl6pPr marL="25146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0748551-8A8C-4566-A0F1-DA24173789EA}" type="slidenum">
              <a:rPr lang="en-US" altLang="en-US">
                <a:solidFill>
                  <a:srgbClr val="000000"/>
                </a:solidFill>
                <a:latin typeface="Calibri" panose="020F0502020204030204" pitchFamily="34" charset="0"/>
              </a:rPr>
              <a:pPr/>
              <a:t>18</a:t>
            </a:fld>
            <a:endParaRPr lang="en-US" altLang="en-US">
              <a:solidFill>
                <a:srgbClr val="000000"/>
              </a:solidFill>
              <a:latin typeface="Calibri" panose="020F0502020204030204" pitchFamily="34" charset="0"/>
            </a:endParaRPr>
          </a:p>
        </p:txBody>
      </p:sp>
      <p:sp>
        <p:nvSpPr>
          <p:cNvPr id="25603"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Aft>
                <a:spcPts val="500"/>
              </a:spcAft>
              <a:buFont typeface="+mj-lt"/>
              <a:buNone/>
            </a:pPr>
            <a:r>
              <a:rPr lang="en-US" altLang="en-US" sz="900" dirty="0" smtClean="0"/>
              <a:t>3 triggers set forth in the federal regulations </a:t>
            </a:r>
          </a:p>
          <a:p>
            <a:pPr marL="0" indent="0">
              <a:lnSpc>
                <a:spcPct val="90000"/>
              </a:lnSpc>
              <a:spcAft>
                <a:spcPts val="500"/>
              </a:spcAft>
              <a:buFont typeface="+mj-lt"/>
              <a:buNone/>
            </a:pPr>
            <a:endParaRPr lang="en-US" altLang="en-US" sz="900" dirty="0" smtClean="0"/>
          </a:p>
          <a:p>
            <a:pPr marL="0" indent="0">
              <a:lnSpc>
                <a:spcPct val="90000"/>
              </a:lnSpc>
              <a:spcAft>
                <a:spcPts val="500"/>
              </a:spcAft>
              <a:buFont typeface="+mj-lt"/>
              <a:buNone/>
            </a:pPr>
            <a:r>
              <a:rPr lang="en-US" altLang="en-US" sz="900" dirty="0" smtClean="0"/>
              <a:t>District will be deemed to have had knowledge of a student’s disability if – </a:t>
            </a:r>
          </a:p>
          <a:p>
            <a:pPr marL="0" indent="0">
              <a:lnSpc>
                <a:spcPct val="90000"/>
              </a:lnSpc>
              <a:spcAft>
                <a:spcPts val="500"/>
              </a:spcAft>
              <a:buFont typeface="+mj-lt"/>
              <a:buNone/>
            </a:pPr>
            <a:endParaRPr lang="en-US" altLang="en-US" sz="900" dirty="0" smtClean="0"/>
          </a:p>
          <a:p>
            <a:pPr marL="0" indent="0">
              <a:lnSpc>
                <a:spcPct val="90000"/>
              </a:lnSpc>
              <a:spcAft>
                <a:spcPts val="500"/>
              </a:spcAft>
              <a:buFont typeface="+mj-lt"/>
              <a:buNone/>
            </a:pPr>
            <a:r>
              <a:rPr lang="en-US" altLang="en-US" sz="900" dirty="0" smtClean="0"/>
              <a:t>Parent expressed concern in writing that the student is in need of special education and related services; </a:t>
            </a:r>
          </a:p>
          <a:p>
            <a:pPr marL="0" indent="0">
              <a:lnSpc>
                <a:spcPct val="90000"/>
              </a:lnSpc>
              <a:spcAft>
                <a:spcPts val="500"/>
              </a:spcAft>
              <a:buFont typeface="+mj-lt"/>
              <a:buNone/>
            </a:pPr>
            <a:r>
              <a:rPr lang="en-US" altLang="en-US" sz="900" dirty="0" smtClean="0"/>
              <a:t>Parent requested special education assessment; or</a:t>
            </a:r>
          </a:p>
          <a:p>
            <a:pPr marL="0" indent="0">
              <a:lnSpc>
                <a:spcPct val="90000"/>
              </a:lnSpc>
              <a:spcAft>
                <a:spcPts val="500"/>
              </a:spcAft>
              <a:buFont typeface="+mj-lt"/>
              <a:buNone/>
            </a:pPr>
            <a:r>
              <a:rPr lang="en-US" altLang="en-US" sz="900" dirty="0" smtClean="0"/>
              <a:t>Personnel expressed specific concerns about a pattern of behavior -- to the special education director or other supervisory personnel within the agency; personnel do not have to communicate concerns in writing </a:t>
            </a:r>
          </a:p>
          <a:p>
            <a:pPr marL="0" indent="0">
              <a:lnSpc>
                <a:spcPct val="90000"/>
              </a:lnSpc>
              <a:spcAft>
                <a:spcPts val="500"/>
              </a:spcAft>
              <a:buFont typeface="+mj-lt"/>
              <a:buNone/>
            </a:pPr>
            <a:endParaRPr lang="en-US" altLang="en-US" sz="900" dirty="0" smtClean="0"/>
          </a:p>
          <a:p>
            <a:pPr marL="0" indent="0">
              <a:lnSpc>
                <a:spcPct val="90000"/>
              </a:lnSpc>
              <a:spcAft>
                <a:spcPts val="500"/>
              </a:spcAft>
              <a:buFont typeface="+mj-lt"/>
              <a:buNone/>
            </a:pPr>
            <a:r>
              <a:rPr lang="en-US" altLang="en-US" sz="900" dirty="0" smtClean="0"/>
              <a:t>NOTE:  Basis of knowledge is established with the existence of any of these condition BEFORE the behavior that precipitated the disciplinary action occurred</a:t>
            </a:r>
          </a:p>
          <a:p>
            <a:pPr marL="0" indent="0">
              <a:lnSpc>
                <a:spcPct val="90000"/>
              </a:lnSpc>
              <a:spcAft>
                <a:spcPts val="500"/>
              </a:spcAft>
              <a:buFont typeface="+mj-lt"/>
              <a:buNone/>
            </a:pPr>
            <a:endParaRPr lang="en-US" altLang="en-US" sz="900" dirty="0" smtClean="0"/>
          </a:p>
          <a:p>
            <a:pPr marL="0" indent="0">
              <a:lnSpc>
                <a:spcPct val="90000"/>
              </a:lnSpc>
              <a:spcAft>
                <a:spcPts val="500"/>
              </a:spcAft>
              <a:buFont typeface="+mj-lt"/>
              <a:buNone/>
            </a:pPr>
            <a:r>
              <a:rPr lang="en-US" altLang="en-US" sz="900" dirty="0" smtClean="0"/>
              <a:t>Language focuses on specific types of notice communicated from parent or other educational personnel to the district.  District does not already have to have determined that a student was eligible for special education, following assessment and </a:t>
            </a:r>
            <a:r>
              <a:rPr lang="en-US" altLang="en-US" sz="900" dirty="0" err="1" smtClean="0"/>
              <a:t>IEP</a:t>
            </a:r>
            <a:r>
              <a:rPr lang="en-US" altLang="en-US" sz="900" dirty="0" smtClean="0"/>
              <a:t> team meeting </a:t>
            </a:r>
          </a:p>
          <a:p>
            <a:pPr marL="0" indent="0">
              <a:lnSpc>
                <a:spcPct val="90000"/>
              </a:lnSpc>
              <a:spcAft>
                <a:spcPts val="500"/>
              </a:spcAft>
              <a:buFont typeface="+mj-lt"/>
              <a:buNone/>
            </a:pPr>
            <a:endParaRPr lang="en-US" altLang="en-US" sz="900" dirty="0" smtClean="0"/>
          </a:p>
          <a:p>
            <a:pPr marL="0" indent="0">
              <a:lnSpc>
                <a:spcPct val="90000"/>
              </a:lnSpc>
              <a:spcAft>
                <a:spcPts val="500"/>
              </a:spcAft>
              <a:buFont typeface="+mj-lt"/>
              <a:buNone/>
            </a:pPr>
            <a:r>
              <a:rPr lang="en-US" altLang="en-US" sz="900" dirty="0" smtClean="0"/>
              <a:t>For example:  Parent requested assessment, assessment was underway but before completion of the assessment or an </a:t>
            </a:r>
            <a:r>
              <a:rPr lang="en-US" altLang="en-US" sz="900" dirty="0" err="1" smtClean="0"/>
              <a:t>IEP</a:t>
            </a:r>
            <a:r>
              <a:rPr lang="en-US" altLang="en-US" sz="900" dirty="0" smtClean="0"/>
              <a:t>, student gets in a fight – important fact is that the parent requested an assessment prior to the conduct in question</a:t>
            </a:r>
          </a:p>
          <a:p>
            <a:pPr marL="0" indent="0">
              <a:lnSpc>
                <a:spcPct val="90000"/>
              </a:lnSpc>
              <a:spcAft>
                <a:spcPts val="500"/>
              </a:spcAft>
              <a:buFont typeface="+mj-lt"/>
              <a:buNone/>
            </a:pPr>
            <a:endParaRPr lang="en-US" altLang="en-US" sz="900" dirty="0" smtClean="0"/>
          </a:p>
          <a:p>
            <a:pPr marL="0" indent="0">
              <a:lnSpc>
                <a:spcPct val="90000"/>
              </a:lnSpc>
              <a:spcAft>
                <a:spcPts val="500"/>
              </a:spcAft>
              <a:buFont typeface="+mj-lt"/>
              <a:buNone/>
            </a:pPr>
            <a:r>
              <a:rPr lang="en-US" altLang="en-US" sz="900" dirty="0" smtClean="0"/>
              <a:t>These are conditions where the district MUST be deemed to have a basis of knowledge, but the language of the regulations does not state that these criteria are the sole means of establishing such knowledge.  Could be argued that some other circumstance or set of facts is sufficient to establish that the district had basis of knowledge </a:t>
            </a:r>
          </a:p>
          <a:p>
            <a:pPr marL="0" indent="0">
              <a:lnSpc>
                <a:spcPct val="90000"/>
              </a:lnSpc>
              <a:spcAft>
                <a:spcPts val="500"/>
              </a:spcAft>
              <a:buFont typeface="+mj-lt"/>
              <a:buNone/>
            </a:pPr>
            <a:endParaRPr lang="en-US" altLang="en-US" sz="900" dirty="0" smtClean="0"/>
          </a:p>
          <a:p>
            <a:pPr marL="0" indent="0">
              <a:lnSpc>
                <a:spcPct val="90000"/>
              </a:lnSpc>
              <a:spcAft>
                <a:spcPts val="500"/>
              </a:spcAft>
              <a:buFont typeface="+mj-lt"/>
              <a:buNone/>
            </a:pPr>
            <a:r>
              <a:rPr lang="en-US" altLang="en-US" sz="900" b="1" dirty="0" smtClean="0"/>
              <a:t>Request for assessment while discipline is pending.</a:t>
            </a:r>
          </a:p>
          <a:p>
            <a:pPr marL="0" indent="0">
              <a:lnSpc>
                <a:spcPct val="90000"/>
              </a:lnSpc>
              <a:spcAft>
                <a:spcPts val="500"/>
              </a:spcAft>
              <a:buFont typeface="+mj-lt"/>
              <a:buNone/>
            </a:pPr>
            <a:endParaRPr lang="en-US" altLang="en-US" sz="900" dirty="0"/>
          </a:p>
        </p:txBody>
      </p:sp>
    </p:spTree>
    <p:extLst>
      <p:ext uri="{BB962C8B-B14F-4D97-AF65-F5344CB8AC3E}">
        <p14:creationId xmlns:p14="http://schemas.microsoft.com/office/powerpoint/2010/main" val="3442383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a:solidFill>
                  <a:schemeClr val="tx1"/>
                </a:solidFill>
                <a:latin typeface="Franklin Gothic Book" panose="020B0503020102020204" pitchFamily="34" charset="0"/>
                <a:cs typeface="Arial" panose="020B0604020202020204" pitchFamily="34" charset="0"/>
              </a:defRPr>
            </a:lvl1pPr>
            <a:lvl2pPr marL="742950" indent="-285750" defTabSz="895350" eaLnBrk="0" hangingPunct="0">
              <a:defRPr>
                <a:solidFill>
                  <a:schemeClr val="tx1"/>
                </a:solidFill>
                <a:latin typeface="Franklin Gothic Book" panose="020B0503020102020204" pitchFamily="34" charset="0"/>
                <a:cs typeface="Arial" panose="020B0604020202020204" pitchFamily="34" charset="0"/>
              </a:defRPr>
            </a:lvl2pPr>
            <a:lvl3pPr marL="1143000" indent="-228600" defTabSz="895350" eaLnBrk="0" hangingPunct="0">
              <a:defRPr>
                <a:solidFill>
                  <a:schemeClr val="tx1"/>
                </a:solidFill>
                <a:latin typeface="Franklin Gothic Book" panose="020B0503020102020204" pitchFamily="34" charset="0"/>
                <a:cs typeface="Arial" panose="020B0604020202020204" pitchFamily="34" charset="0"/>
              </a:defRPr>
            </a:lvl3pPr>
            <a:lvl4pPr marL="1600200" indent="-228600" defTabSz="895350" eaLnBrk="0" hangingPunct="0">
              <a:defRPr>
                <a:solidFill>
                  <a:schemeClr val="tx1"/>
                </a:solidFill>
                <a:latin typeface="Franklin Gothic Book" panose="020B0503020102020204" pitchFamily="34" charset="0"/>
                <a:cs typeface="Arial" panose="020B0604020202020204" pitchFamily="34" charset="0"/>
              </a:defRPr>
            </a:lvl4pPr>
            <a:lvl5pPr marL="2057400" indent="-228600" defTabSz="895350" eaLnBrk="0" hangingPunct="0">
              <a:defRPr>
                <a:solidFill>
                  <a:schemeClr val="tx1"/>
                </a:solidFill>
                <a:latin typeface="Franklin Gothic Book" panose="020B0503020102020204" pitchFamily="34" charset="0"/>
                <a:cs typeface="Arial" panose="020B0604020202020204" pitchFamily="34" charset="0"/>
              </a:defRPr>
            </a:lvl5pPr>
            <a:lvl6pPr marL="25146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0748551-8A8C-4566-A0F1-DA24173789EA}" type="slidenum">
              <a:rPr lang="en-US" altLang="en-US">
                <a:solidFill>
                  <a:srgbClr val="000000"/>
                </a:solidFill>
                <a:latin typeface="Calibri" panose="020F0502020204030204" pitchFamily="34" charset="0"/>
              </a:rPr>
              <a:pPr/>
              <a:t>19</a:t>
            </a:fld>
            <a:endParaRPr lang="en-US" altLang="en-US">
              <a:solidFill>
                <a:srgbClr val="000000"/>
              </a:solidFill>
              <a:latin typeface="Calibri" panose="020F0502020204030204" pitchFamily="34" charset="0"/>
            </a:endParaRPr>
          </a:p>
        </p:txBody>
      </p:sp>
      <p:sp>
        <p:nvSpPr>
          <p:cNvPr id="25603"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Aft>
                <a:spcPts val="500"/>
              </a:spcAft>
              <a:buFont typeface="+mj-lt"/>
              <a:buNone/>
            </a:pPr>
            <a:r>
              <a:rPr lang="en-US" altLang="en-US" sz="900" dirty="0" smtClean="0"/>
              <a:t>Includes</a:t>
            </a:r>
            <a:r>
              <a:rPr lang="en-US" altLang="en-US" sz="900" baseline="0" dirty="0" smtClean="0"/>
              <a:t> situations in which a parent removes his/her child from special education:</a:t>
            </a:r>
          </a:p>
          <a:p>
            <a:pPr marL="0" indent="0">
              <a:lnSpc>
                <a:spcPct val="90000"/>
              </a:lnSpc>
              <a:spcAft>
                <a:spcPts val="500"/>
              </a:spcAft>
              <a:buFont typeface="+mj-lt"/>
              <a:buNone/>
            </a:pPr>
            <a:r>
              <a:rPr lang="en-US" altLang="en-US" sz="900" baseline="0" dirty="0" smtClean="0"/>
              <a:t>Child provided special education </a:t>
            </a:r>
            <a:r>
              <a:rPr lang="en-US" altLang="en-US" sz="900" baseline="0" dirty="0" smtClean="0">
                <a:sym typeface="Wingdings" panose="05000000000000000000" pitchFamily="2" charset="2"/>
              </a:rPr>
              <a:t> </a:t>
            </a:r>
            <a:r>
              <a:rPr lang="en-US" altLang="en-US" sz="900" baseline="0" dirty="0" smtClean="0"/>
              <a:t>Parent revokes consent for child’s receipt of special education services in writing </a:t>
            </a:r>
            <a:r>
              <a:rPr lang="en-US" altLang="en-US" sz="900" baseline="0" dirty="0" smtClean="0">
                <a:sym typeface="Wingdings" panose="05000000000000000000" pitchFamily="2" charset="2"/>
              </a:rPr>
              <a:t> District discontinues the provision of special education and child is considered a general education student</a:t>
            </a:r>
          </a:p>
          <a:p>
            <a:pPr marL="0" indent="0">
              <a:lnSpc>
                <a:spcPct val="90000"/>
              </a:lnSpc>
              <a:spcAft>
                <a:spcPts val="500"/>
              </a:spcAft>
              <a:buFont typeface="+mj-lt"/>
              <a:buNone/>
            </a:pPr>
            <a:endParaRPr lang="en-US" altLang="en-US" sz="900" baseline="0" dirty="0" smtClean="0">
              <a:sym typeface="Wingdings" panose="05000000000000000000" pitchFamily="2" charset="2"/>
            </a:endParaRPr>
          </a:p>
        </p:txBody>
      </p:sp>
    </p:spTree>
    <p:extLst>
      <p:ext uri="{BB962C8B-B14F-4D97-AF65-F5344CB8AC3E}">
        <p14:creationId xmlns:p14="http://schemas.microsoft.com/office/powerpoint/2010/main" val="2119111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a:solidFill>
                  <a:schemeClr val="tx1"/>
                </a:solidFill>
                <a:latin typeface="Franklin Gothic Book" panose="020B0503020102020204" pitchFamily="34" charset="0"/>
                <a:cs typeface="Arial" panose="020B0604020202020204" pitchFamily="34" charset="0"/>
              </a:defRPr>
            </a:lvl1pPr>
            <a:lvl2pPr marL="742950" indent="-285750" defTabSz="895350" eaLnBrk="0" hangingPunct="0">
              <a:defRPr>
                <a:solidFill>
                  <a:schemeClr val="tx1"/>
                </a:solidFill>
                <a:latin typeface="Franklin Gothic Book" panose="020B0503020102020204" pitchFamily="34" charset="0"/>
                <a:cs typeface="Arial" panose="020B0604020202020204" pitchFamily="34" charset="0"/>
              </a:defRPr>
            </a:lvl2pPr>
            <a:lvl3pPr marL="1143000" indent="-228600" defTabSz="895350" eaLnBrk="0" hangingPunct="0">
              <a:defRPr>
                <a:solidFill>
                  <a:schemeClr val="tx1"/>
                </a:solidFill>
                <a:latin typeface="Franklin Gothic Book" panose="020B0503020102020204" pitchFamily="34" charset="0"/>
                <a:cs typeface="Arial" panose="020B0604020202020204" pitchFamily="34" charset="0"/>
              </a:defRPr>
            </a:lvl3pPr>
            <a:lvl4pPr marL="1600200" indent="-228600" defTabSz="895350" eaLnBrk="0" hangingPunct="0">
              <a:defRPr>
                <a:solidFill>
                  <a:schemeClr val="tx1"/>
                </a:solidFill>
                <a:latin typeface="Franklin Gothic Book" panose="020B0503020102020204" pitchFamily="34" charset="0"/>
                <a:cs typeface="Arial" panose="020B0604020202020204" pitchFamily="34" charset="0"/>
              </a:defRPr>
            </a:lvl4pPr>
            <a:lvl5pPr marL="2057400" indent="-228600" defTabSz="895350" eaLnBrk="0" hangingPunct="0">
              <a:defRPr>
                <a:solidFill>
                  <a:schemeClr val="tx1"/>
                </a:solidFill>
                <a:latin typeface="Franklin Gothic Book" panose="020B0503020102020204" pitchFamily="34" charset="0"/>
                <a:cs typeface="Arial" panose="020B0604020202020204" pitchFamily="34" charset="0"/>
              </a:defRPr>
            </a:lvl5pPr>
            <a:lvl6pPr marL="25146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0748551-8A8C-4566-A0F1-DA24173789EA}" type="slidenum">
              <a:rPr lang="en-US" altLang="en-US">
                <a:solidFill>
                  <a:srgbClr val="000000"/>
                </a:solidFill>
                <a:latin typeface="Calibri" panose="020F0502020204030204" pitchFamily="34" charset="0"/>
              </a:rPr>
              <a:pPr/>
              <a:t>21</a:t>
            </a:fld>
            <a:endParaRPr lang="en-US" altLang="en-US">
              <a:solidFill>
                <a:srgbClr val="000000"/>
              </a:solidFill>
              <a:latin typeface="Calibri" panose="020F0502020204030204" pitchFamily="34" charset="0"/>
            </a:endParaRPr>
          </a:p>
        </p:txBody>
      </p:sp>
      <p:sp>
        <p:nvSpPr>
          <p:cNvPr id="25603"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smtClean="0"/>
              <a:t>No basis of knowledge:</a:t>
            </a:r>
          </a:p>
          <a:p>
            <a:pPr eaLnBrk="1" hangingPunct="1">
              <a:lnSpc>
                <a:spcPct val="80000"/>
              </a:lnSpc>
              <a:spcBef>
                <a:spcPct val="0"/>
              </a:spcBef>
            </a:pPr>
            <a:r>
              <a:rPr lang="en-US" altLang="en-US" dirty="0" smtClean="0"/>
              <a:t>No IDEA protections are available.</a:t>
            </a:r>
          </a:p>
          <a:p>
            <a:pPr eaLnBrk="1" hangingPunct="1">
              <a:lnSpc>
                <a:spcPct val="80000"/>
              </a:lnSpc>
              <a:spcBef>
                <a:spcPct val="0"/>
              </a:spcBef>
            </a:pPr>
            <a:r>
              <a:rPr lang="en-US" altLang="en-US" dirty="0" smtClean="0"/>
              <a:t>District may proceed with the proposed discipline.</a:t>
            </a:r>
          </a:p>
          <a:p>
            <a:pPr eaLnBrk="1" hangingPunct="1">
              <a:lnSpc>
                <a:spcPct val="80000"/>
              </a:lnSpc>
              <a:spcBef>
                <a:spcPct val="0"/>
              </a:spcBef>
            </a:pPr>
            <a:r>
              <a:rPr lang="en-US" altLang="en-US" dirty="0" smtClean="0"/>
              <a:t>Parents may request an evaluation</a:t>
            </a:r>
          </a:p>
          <a:p>
            <a:pPr eaLnBrk="1" hangingPunct="1">
              <a:lnSpc>
                <a:spcPct val="80000"/>
              </a:lnSpc>
              <a:spcBef>
                <a:spcPct val="0"/>
              </a:spcBef>
            </a:pPr>
            <a:r>
              <a:rPr lang="en-US" altLang="en-US" dirty="0" smtClean="0"/>
              <a:t>Evaluation must be expedited  (34 </a:t>
            </a:r>
            <a:r>
              <a:rPr lang="en-US" altLang="en-US" dirty="0" err="1" smtClean="0"/>
              <a:t>C.F.R</a:t>
            </a:r>
            <a:r>
              <a:rPr lang="en-US" altLang="en-US" dirty="0" smtClean="0"/>
              <a:t>. 300.534(d)(2)(</a:t>
            </a:r>
            <a:r>
              <a:rPr lang="en-US" altLang="en-US" dirty="0" err="1" smtClean="0"/>
              <a:t>i</a:t>
            </a:r>
            <a:r>
              <a:rPr lang="en-US" altLang="en-US" dirty="0" smtClean="0"/>
              <a:t>).) – don’t know exactly what the timeline is for an expedited assessment, but less than the normal 60 days, and because expulsion hearings must be held within 30 days of the proposed expulsion, an expedited assessment would presumably be completed in less than 30 days – unless there is a waiver of the timeline from the parent</a:t>
            </a:r>
          </a:p>
          <a:p>
            <a:pPr eaLnBrk="1" hangingPunct="1">
              <a:lnSpc>
                <a:spcPct val="80000"/>
              </a:lnSpc>
              <a:spcBef>
                <a:spcPct val="0"/>
              </a:spcBef>
            </a:pPr>
            <a:r>
              <a:rPr lang="en-US" altLang="en-US" dirty="0" smtClean="0"/>
              <a:t>Student must remain in the educational placement determined by school authorities, which can include suspension or expulsion without educational services  (34 </a:t>
            </a:r>
            <a:r>
              <a:rPr lang="en-US" altLang="en-US" dirty="0" err="1" smtClean="0"/>
              <a:t>C.F.R</a:t>
            </a:r>
            <a:r>
              <a:rPr lang="en-US" altLang="en-US" dirty="0" smtClean="0"/>
              <a:t>. 300.534(d)(2).)</a:t>
            </a:r>
          </a:p>
          <a:p>
            <a:pPr eaLnBrk="1" hangingPunct="1">
              <a:lnSpc>
                <a:spcPct val="80000"/>
              </a:lnSpc>
              <a:spcBef>
                <a:spcPct val="0"/>
              </a:spcBef>
            </a:pPr>
            <a:r>
              <a:rPr lang="en-US" altLang="en-US" dirty="0" smtClean="0"/>
              <a:t>Hold one MD meeting within 10 days to meet the procedural requirement, 2nd MD meeting with results of assessment </a:t>
            </a:r>
          </a:p>
          <a:p>
            <a:pPr eaLnBrk="1" hangingPunct="1">
              <a:lnSpc>
                <a:spcPct val="80000"/>
              </a:lnSpc>
              <a:spcBef>
                <a:spcPct val="0"/>
              </a:spcBef>
            </a:pPr>
            <a:endParaRPr lang="en-US" altLang="en-US" dirty="0" smtClean="0"/>
          </a:p>
          <a:p>
            <a:pPr eaLnBrk="1" hangingPunct="1">
              <a:lnSpc>
                <a:spcPct val="80000"/>
              </a:lnSpc>
              <a:spcBef>
                <a:spcPct val="0"/>
              </a:spcBef>
            </a:pPr>
            <a:endParaRPr lang="en-US" altLang="en-US" dirty="0" smtClean="0"/>
          </a:p>
          <a:p>
            <a:pPr eaLnBrk="1" hangingPunct="1">
              <a:lnSpc>
                <a:spcPct val="80000"/>
              </a:lnSpc>
              <a:spcBef>
                <a:spcPct val="0"/>
              </a:spcBef>
            </a:pPr>
            <a:endParaRPr lang="en-US" altLang="en-US" dirty="0" smtClean="0"/>
          </a:p>
        </p:txBody>
      </p:sp>
    </p:spTree>
    <p:extLst>
      <p:ext uri="{BB962C8B-B14F-4D97-AF65-F5344CB8AC3E}">
        <p14:creationId xmlns:p14="http://schemas.microsoft.com/office/powerpoint/2010/main" val="2322032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 is an expulsion pending and you offer to assess</a:t>
            </a:r>
            <a:r>
              <a:rPr lang="en-US" baseline="0" dirty="0" smtClean="0"/>
              <a:t>, you must do assessments in an expedited manner. </a:t>
            </a:r>
            <a:endParaRPr lang="en-US" dirty="0"/>
          </a:p>
        </p:txBody>
      </p:sp>
      <p:sp>
        <p:nvSpPr>
          <p:cNvPr id="4" name="Slide Number Placeholder 3"/>
          <p:cNvSpPr>
            <a:spLocks noGrp="1"/>
          </p:cNvSpPr>
          <p:nvPr>
            <p:ph type="sldNum" sz="quarter" idx="10"/>
          </p:nvPr>
        </p:nvSpPr>
        <p:spPr/>
        <p:txBody>
          <a:bodyPr/>
          <a:lstStyle/>
          <a:p>
            <a:fld id="{26B9AA93-19D4-40D7-AAF6-18DF4E27B60D}" type="slidenum">
              <a:rPr lang="en-US" smtClean="0"/>
              <a:t>22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6014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457325" y="1181100"/>
            <a:ext cx="4251325" cy="3189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02404" name="Slide Number Placeholder 3"/>
          <p:cNvSpPr txBox="1">
            <a:spLocks noGrp="1"/>
          </p:cNvSpPr>
          <p:nvPr/>
        </p:nvSpPr>
        <p:spPr bwMode="auto">
          <a:xfrm>
            <a:off x="4149385" y="9126752"/>
            <a:ext cx="3174356" cy="48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51" tIns="48376" rIns="96751" bIns="48376" anchor="b"/>
          <a:lstStyle>
            <a:lvl1pPr>
              <a:defRPr>
                <a:solidFill>
                  <a:schemeClr val="tx1"/>
                </a:solidFill>
                <a:latin typeface="Franklin Gothic Book"/>
                <a:cs typeface="Arial" panose="020B0604020202020204" pitchFamily="34" charset="0"/>
              </a:defRPr>
            </a:lvl1pPr>
            <a:lvl2pPr marL="742950" indent="-285750">
              <a:defRPr>
                <a:solidFill>
                  <a:schemeClr val="tx1"/>
                </a:solidFill>
                <a:latin typeface="Franklin Gothic Book"/>
                <a:cs typeface="Arial" panose="020B0604020202020204" pitchFamily="34" charset="0"/>
              </a:defRPr>
            </a:lvl2pPr>
            <a:lvl3pPr marL="1143000" indent="-228600">
              <a:defRPr>
                <a:solidFill>
                  <a:schemeClr val="tx1"/>
                </a:solidFill>
                <a:latin typeface="Franklin Gothic Book"/>
                <a:cs typeface="Arial" panose="020B0604020202020204" pitchFamily="34" charset="0"/>
              </a:defRPr>
            </a:lvl3pPr>
            <a:lvl4pPr marL="1600200" indent="-228600">
              <a:defRPr>
                <a:solidFill>
                  <a:schemeClr val="tx1"/>
                </a:solidFill>
                <a:latin typeface="Franklin Gothic Book"/>
                <a:cs typeface="Arial" panose="020B0604020202020204" pitchFamily="34" charset="0"/>
              </a:defRPr>
            </a:lvl4pPr>
            <a:lvl5pPr marL="2057400" indent="-228600">
              <a:defRPr>
                <a:solidFill>
                  <a:schemeClr val="tx1"/>
                </a:solidFill>
                <a:latin typeface="Franklin Gothic Book"/>
                <a:cs typeface="Arial" panose="020B0604020202020204" pitchFamily="34" charset="0"/>
              </a:defRPr>
            </a:lvl5pPr>
            <a:lvl6pPr marL="2514600" indent="-228600" fontAlgn="base">
              <a:spcBef>
                <a:spcPct val="0"/>
              </a:spcBef>
              <a:spcAft>
                <a:spcPct val="0"/>
              </a:spcAft>
              <a:defRPr>
                <a:solidFill>
                  <a:schemeClr val="tx1"/>
                </a:solidFill>
                <a:latin typeface="Franklin Gothic Book"/>
                <a:cs typeface="Arial" panose="020B0604020202020204" pitchFamily="34" charset="0"/>
              </a:defRPr>
            </a:lvl6pPr>
            <a:lvl7pPr marL="2971800" indent="-228600" fontAlgn="base">
              <a:spcBef>
                <a:spcPct val="0"/>
              </a:spcBef>
              <a:spcAft>
                <a:spcPct val="0"/>
              </a:spcAft>
              <a:defRPr>
                <a:solidFill>
                  <a:schemeClr val="tx1"/>
                </a:solidFill>
                <a:latin typeface="Franklin Gothic Book"/>
                <a:cs typeface="Arial" panose="020B0604020202020204" pitchFamily="34" charset="0"/>
              </a:defRPr>
            </a:lvl7pPr>
            <a:lvl8pPr marL="3429000" indent="-228600" fontAlgn="base">
              <a:spcBef>
                <a:spcPct val="0"/>
              </a:spcBef>
              <a:spcAft>
                <a:spcPct val="0"/>
              </a:spcAft>
              <a:defRPr>
                <a:solidFill>
                  <a:schemeClr val="tx1"/>
                </a:solidFill>
                <a:latin typeface="Franklin Gothic Book"/>
                <a:cs typeface="Arial" panose="020B0604020202020204" pitchFamily="34" charset="0"/>
              </a:defRPr>
            </a:lvl8pPr>
            <a:lvl9pPr marL="3886200" indent="-228600" fontAlgn="base">
              <a:spcBef>
                <a:spcPct val="0"/>
              </a:spcBef>
              <a:spcAft>
                <a:spcPct val="0"/>
              </a:spcAft>
              <a:defRPr>
                <a:solidFill>
                  <a:schemeClr val="tx1"/>
                </a:solidFill>
                <a:latin typeface="Franklin Gothic Book"/>
                <a:cs typeface="Arial" panose="020B0604020202020204" pitchFamily="34" charset="0"/>
              </a:defRPr>
            </a:lvl9pPr>
          </a:lstStyle>
          <a:p>
            <a:pPr algn="r"/>
            <a:fld id="{EF30F8B2-9E82-4379-BAEE-8F00D7F6B06D}" type="slidenum">
              <a:rPr lang="en-US" altLang="en-US" sz="1200">
                <a:solidFill>
                  <a:prstClr val="black"/>
                </a:solidFill>
                <a:latin typeface="Calibri" panose="020F0502020204030204" pitchFamily="34" charset="0"/>
              </a:rPr>
              <a:pPr algn="r"/>
              <a:t>23</a:t>
            </a:fld>
            <a:endParaRPr lang="en-US" altLang="en-US" sz="1200" dirty="0">
              <a:solidFill>
                <a:prstClr val="black"/>
              </a:solidFill>
              <a:latin typeface="Calibri" panose="020F0502020204030204" pitchFamily="34" charset="0"/>
            </a:endParaRPr>
          </a:p>
        </p:txBody>
      </p:sp>
      <p:sp>
        <p:nvSpPr>
          <p:cNvPr id="2" name="Date Placeholder 1"/>
          <p:cNvSpPr>
            <a:spLocks noGrp="1"/>
          </p:cNvSpPr>
          <p:nvPr>
            <p:ph type="dt"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2448184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 behavior substantially</a:t>
            </a:r>
            <a:r>
              <a:rPr lang="en-US" baseline="0" dirty="0" smtClean="0"/>
              <a:t> similar?? Length, ok 2 days here, 3 days here</a:t>
            </a:r>
          </a:p>
          <a:p>
            <a:endParaRPr lang="en-US" baseline="0" dirty="0" smtClean="0"/>
          </a:p>
          <a:p>
            <a:r>
              <a:rPr lang="en-US" baseline="0" dirty="0" smtClean="0"/>
              <a:t>We recommend just holding the MD once you hit  10 days of suspension– because you might not agree what constitutes a pattern</a:t>
            </a:r>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09A7CC43-31C3-46EE-8596-F01EA3266CD4}"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81680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Space for bulleted text</a:t>
            </a:r>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48E6290-FF25-4EB0-9F54-A6C1F9C14658}" type="slidenum">
              <a:rPr lang="en-US" altLang="en-US">
                <a:solidFill>
                  <a:prstClr val="black"/>
                </a:solidFill>
                <a:latin typeface="Calibri" panose="020F0502020204030204" pitchFamily="34" charset="0"/>
              </a:rPr>
              <a:pPr eaLnBrk="1" hangingPunct="1"/>
              <a:t>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827220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 behavior substantially</a:t>
            </a:r>
            <a:r>
              <a:rPr lang="en-US" baseline="0" dirty="0" smtClean="0"/>
              <a:t> similar?? Length, ok 2 days here, 3 days here</a:t>
            </a:r>
          </a:p>
          <a:p>
            <a:endParaRPr lang="en-US" baseline="0" dirty="0" smtClean="0"/>
          </a:p>
          <a:p>
            <a:r>
              <a:rPr lang="en-US" baseline="0" dirty="0" smtClean="0"/>
              <a:t>We recommend just holding the MD once you hit  10 days of suspension– because you might not agree what constitutes a pattern</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9A7CC43-31C3-46EE-8596-F01EA3266CD4}" type="slidenum">
              <a:rPr lang="en-US" smtClean="0"/>
              <a:t>25</a:t>
            </a:fld>
            <a:endParaRPr lang="en-US" dirty="0"/>
          </a:p>
        </p:txBody>
      </p:sp>
    </p:spTree>
    <p:extLst>
      <p:ext uri="{BB962C8B-B14F-4D97-AF65-F5344CB8AC3E}">
        <p14:creationId xmlns:p14="http://schemas.microsoft.com/office/powerpoint/2010/main" val="1550322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Query: How to do this?</a:t>
            </a:r>
          </a:p>
          <a:p>
            <a:r>
              <a:rPr lang="en-US" dirty="0" smtClean="0"/>
              <a:t>You</a:t>
            </a:r>
            <a:r>
              <a:rPr lang="en-US" baseline="0" dirty="0" smtClean="0"/>
              <a:t> use the IEP process– you go through the MD, find its caused by his disability, and can remove him/her for 45 school days.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9A7CC43-31C3-46EE-8596-F01EA3266CD4}" type="slidenum">
              <a:rPr lang="en-US" smtClean="0"/>
              <a:t>26</a:t>
            </a:fld>
            <a:endParaRPr lang="en-US" dirty="0"/>
          </a:p>
        </p:txBody>
      </p:sp>
    </p:spTree>
    <p:extLst>
      <p:ext uri="{BB962C8B-B14F-4D97-AF65-F5344CB8AC3E}">
        <p14:creationId xmlns:p14="http://schemas.microsoft.com/office/powerpoint/2010/main" val="200670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lnSpc>
                <a:spcPct val="80000"/>
              </a:lnSpc>
            </a:pPr>
            <a:r>
              <a:rPr lang="en-US" altLang="en-US" sz="800" u="sng" dirty="0" smtClean="0"/>
              <a:t>Findings</a:t>
            </a:r>
            <a:endParaRPr lang="en-US" altLang="en-US" sz="800" dirty="0" smtClean="0"/>
          </a:p>
          <a:p>
            <a:pPr marL="742950" lvl="1" indent="-285750" eaLnBrk="1" hangingPunct="1">
              <a:lnSpc>
                <a:spcPct val="80000"/>
              </a:lnSpc>
            </a:pPr>
            <a:r>
              <a:rPr lang="en-US" altLang="en-US" sz="800" b="1" dirty="0" smtClean="0"/>
              <a:t>Issue 1: Investigation Procedures</a:t>
            </a:r>
          </a:p>
          <a:p>
            <a:pPr marL="742950" lvl="1" indent="-285750" eaLnBrk="1" hangingPunct="1">
              <a:lnSpc>
                <a:spcPct val="80000"/>
              </a:lnSpc>
            </a:pPr>
            <a:endParaRPr lang="en-US" altLang="en-US" sz="800" b="1" dirty="0" smtClean="0"/>
          </a:p>
          <a:p>
            <a:pPr marL="742950" lvl="1" indent="-285750" eaLnBrk="1" hangingPunct="1">
              <a:lnSpc>
                <a:spcPct val="80000"/>
              </a:lnSpc>
            </a:pPr>
            <a:r>
              <a:rPr lang="en-US" altLang="en-US" sz="800" dirty="0" smtClean="0"/>
              <a:t>Requirements:  Section 504 and ADA both require a district to adopt grievance procedures that incorporate appropriate due process standards and provide for the prompt and equitable resolution of complaints alleging disability discrimination. (34 C.F.R. § 104.7(b); 28 C.F.R. § 35.107(b).)</a:t>
            </a:r>
          </a:p>
          <a:p>
            <a:pPr marL="742950" lvl="1" indent="-285750" eaLnBrk="1" hangingPunct="1">
              <a:lnSpc>
                <a:spcPct val="80000"/>
              </a:lnSpc>
            </a:pPr>
            <a:endParaRPr lang="en-US" altLang="en-US" sz="800" dirty="0" smtClean="0"/>
          </a:p>
          <a:p>
            <a:pPr marL="742950" lvl="1" indent="-285750" eaLnBrk="1" hangingPunct="1">
              <a:lnSpc>
                <a:spcPct val="80000"/>
              </a:lnSpc>
            </a:pPr>
            <a:r>
              <a:rPr lang="en-US" altLang="en-US" sz="800" dirty="0" smtClean="0"/>
              <a:t>Here, District should have used its UCP to address a complaint of disability-based discrimination.  UCP specified a timeline (60 days) for completion of the investigation, whereas BP 4115.5 did not.   District’s investigation did not provide prompt and equitable grievance procedures for complaints of disability discrimination, as required by Section 504. It was not prompt because it took 194 days, three times longer than it should have under the UCP.</a:t>
            </a:r>
          </a:p>
          <a:p>
            <a:pPr marL="742950" lvl="1" indent="-285750" eaLnBrk="1" hangingPunct="1">
              <a:lnSpc>
                <a:spcPct val="80000"/>
              </a:lnSpc>
            </a:pPr>
            <a:endParaRPr lang="en-US" altLang="en-US" sz="800" dirty="0" smtClean="0"/>
          </a:p>
          <a:p>
            <a:pPr marL="742950" lvl="1" indent="-285750" eaLnBrk="1" hangingPunct="1">
              <a:lnSpc>
                <a:spcPct val="80000"/>
              </a:lnSpc>
            </a:pPr>
            <a:r>
              <a:rPr lang="en-US" altLang="en-US" sz="800" dirty="0" smtClean="0"/>
              <a:t>The investigation was also not equitable, because the findings did not apply the correct legal standard to determine whether the Complainant had suffered from retaliation for disability based advocacy on behalf of the Student. The District’s own findings confirmed that it did restrict the Complainant's ability to visit the School and contacted law enforcement, which are potentially adverse actions that could potentially chill a reasonable person from engaging in protected activity. However, the District did not determine whether these actions were carried out in retaliation for the Complainant's advocacy on behalf of her son's disability-related rights, or whether the District had another legitimate non-discriminatory reason or reasons for taking these actions. </a:t>
            </a:r>
          </a:p>
          <a:p>
            <a:pPr marL="742950" lvl="1" indent="-285750" eaLnBrk="1" hangingPunct="1">
              <a:lnSpc>
                <a:spcPct val="80000"/>
              </a:lnSpc>
            </a:pPr>
            <a:endParaRPr lang="en-US" altLang="en-US" sz="800" b="1" dirty="0" smtClean="0"/>
          </a:p>
          <a:p>
            <a:pPr marL="742950" lvl="1" indent="-285750" eaLnBrk="1" hangingPunct="1">
              <a:lnSpc>
                <a:spcPct val="80000"/>
              </a:lnSpc>
            </a:pPr>
            <a:r>
              <a:rPr lang="en-US" altLang="en-US" sz="800" b="1" dirty="0" smtClean="0"/>
              <a:t>Issue 2:  Timely Evaluation</a:t>
            </a:r>
          </a:p>
          <a:p>
            <a:pPr marL="742950" lvl="1" indent="-285750" eaLnBrk="1" hangingPunct="1">
              <a:lnSpc>
                <a:spcPct val="80000"/>
              </a:lnSpc>
            </a:pPr>
            <a:endParaRPr lang="en-US" altLang="en-US" sz="800" dirty="0" smtClean="0"/>
          </a:p>
          <a:p>
            <a:pPr marL="742950" lvl="1" indent="-285750" eaLnBrk="1" hangingPunct="1">
              <a:lnSpc>
                <a:spcPct val="80000"/>
              </a:lnSpc>
            </a:pPr>
            <a:r>
              <a:rPr lang="en-US" altLang="en-US" sz="800" dirty="0" smtClean="0"/>
              <a:t>Section 104.35(a) of the regulations requires school districts to conduct an evaluation of any student who needs or is believed to need special education or related aids and services because of disability before taking any action with respect to the student's initial placement and before any subsequent significant change in placement.</a:t>
            </a:r>
          </a:p>
          <a:p>
            <a:pPr marL="742950" lvl="1" indent="-285750" eaLnBrk="1" hangingPunct="1">
              <a:lnSpc>
                <a:spcPct val="80000"/>
              </a:lnSpc>
            </a:pPr>
            <a:endParaRPr lang="en-US" altLang="en-US" sz="800" dirty="0" smtClean="0"/>
          </a:p>
          <a:p>
            <a:pPr marL="742950" lvl="1" indent="-285750" eaLnBrk="1" hangingPunct="1">
              <a:lnSpc>
                <a:spcPct val="80000"/>
              </a:lnSpc>
            </a:pPr>
            <a:r>
              <a:rPr lang="en-US" altLang="en-US" sz="800" dirty="0" smtClean="0"/>
              <a:t>Per the doctor’s note and staff observations in September 2013, District had reason to suspect student had a disability, triggering its obligation to assess. District did not assess due to a practice of waiting 6-8 weeks to attempt other interventions. Although attempting other interventions in order to avoid over-identification may be appropriate in other circumstances, here the District had specific information to suspect a disability (</a:t>
            </a:r>
            <a:r>
              <a:rPr lang="en-US" altLang="en-US" sz="800" dirty="0" err="1" smtClean="0"/>
              <a:t>dr’s</a:t>
            </a:r>
            <a:r>
              <a:rPr lang="en-US" altLang="en-US" sz="800" dirty="0" smtClean="0"/>
              <a:t> note, parent request, and academic difficulties).  The failure to initiate an evaluation caused significant delay.  Student was denied FAPE for several months in the meantime.</a:t>
            </a:r>
          </a:p>
          <a:p>
            <a:pPr marL="742950" lvl="1" indent="-285750" eaLnBrk="1" hangingPunct="1">
              <a:lnSpc>
                <a:spcPct val="80000"/>
              </a:lnSpc>
            </a:pPr>
            <a:endParaRPr lang="en-US" altLang="en-US" sz="800" dirty="0" smtClean="0"/>
          </a:p>
          <a:p>
            <a:pPr marL="742950" lvl="1" indent="-285750" eaLnBrk="1" hangingPunct="1">
              <a:lnSpc>
                <a:spcPct val="80000"/>
              </a:lnSpc>
            </a:pPr>
            <a:r>
              <a:rPr lang="en-US" altLang="en-US" sz="800" dirty="0" smtClean="0"/>
              <a:t>After OCR informed District of its conclusions, District agreed to resolve the matter by:</a:t>
            </a:r>
          </a:p>
          <a:p>
            <a:pPr marL="742950" lvl="1" indent="-285750" eaLnBrk="1" hangingPunct="1">
              <a:lnSpc>
                <a:spcPct val="80000"/>
              </a:lnSpc>
              <a:buFontTx/>
              <a:buAutoNum type="arabicParenR"/>
            </a:pPr>
            <a:r>
              <a:rPr lang="en-US" altLang="en-US" sz="800" dirty="0" smtClean="0"/>
              <a:t>revising its UCP to clarify that it covers allegations of retaliation for engaging in protected activity, including allegations of retaliation by District employees;</a:t>
            </a:r>
          </a:p>
          <a:p>
            <a:pPr marL="742950" lvl="1" indent="-285750" eaLnBrk="1" hangingPunct="1">
              <a:lnSpc>
                <a:spcPct val="80000"/>
              </a:lnSpc>
              <a:buFontTx/>
              <a:buAutoNum type="arabicParenR"/>
            </a:pPr>
            <a:r>
              <a:rPr lang="en-US" altLang="en-US" sz="800" dirty="0" smtClean="0"/>
              <a:t> training  District and site administrators regarding promptly and equitably responding to complaints of discrimination; </a:t>
            </a:r>
          </a:p>
          <a:p>
            <a:pPr marL="742950" lvl="1" indent="-285750" eaLnBrk="1" hangingPunct="1">
              <a:lnSpc>
                <a:spcPct val="80000"/>
              </a:lnSpc>
              <a:buFontTx/>
              <a:buAutoNum type="arabicParenR"/>
            </a:pPr>
            <a:r>
              <a:rPr lang="en-US" altLang="en-US" sz="800" dirty="0" smtClean="0"/>
              <a:t> completing its investigation of the Complainant's allegations of retaliation and failure to implement the Student's IEP, and issue such findings; </a:t>
            </a:r>
          </a:p>
          <a:p>
            <a:pPr marL="742950" lvl="1" indent="-285750" eaLnBrk="1" hangingPunct="1">
              <a:lnSpc>
                <a:spcPct val="80000"/>
              </a:lnSpc>
              <a:buFontTx/>
              <a:buAutoNum type="arabicParenR"/>
            </a:pPr>
            <a:r>
              <a:rPr lang="en-US" altLang="en-US" sz="800" dirty="0" smtClean="0"/>
              <a:t> issuing a written memorandum explaining the District's responsibilities to evaluate students for a suspected disability without delay; and, </a:t>
            </a:r>
          </a:p>
          <a:p>
            <a:pPr marL="742950" lvl="1" indent="-285750" eaLnBrk="1" hangingPunct="1">
              <a:lnSpc>
                <a:spcPct val="80000"/>
              </a:lnSpc>
              <a:buFontTx/>
              <a:buAutoNum type="arabicParenR"/>
            </a:pPr>
            <a:r>
              <a:rPr lang="en-US" altLang="en-US" sz="800" dirty="0" smtClean="0"/>
              <a:t> holding an IEP for the Student and determine any appropriate compensatory education services to make up for the delay in identification, or any failure to implement the Student's IEP. </a:t>
            </a:r>
          </a:p>
          <a:p>
            <a:pPr marL="228600" indent="-228600" eaLnBrk="1" hangingPunct="1">
              <a:lnSpc>
                <a:spcPct val="80000"/>
              </a:lnSpc>
            </a:pPr>
            <a:endParaRPr lang="en-US" altLang="en-US" sz="800" dirty="0" smtClean="0"/>
          </a:p>
        </p:txBody>
      </p:sp>
      <p:sp>
        <p:nvSpPr>
          <p:cNvPr id="911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fontAlgn="base" hangingPunct="1">
              <a:spcBef>
                <a:spcPct val="0"/>
              </a:spcBef>
              <a:spcAft>
                <a:spcPct val="0"/>
              </a:spcAft>
            </a:pPr>
            <a:fld id="{64915E19-4F86-4FC0-BD31-14E97E8EC0DA}" type="slidenum">
              <a:rPr lang="en-US" altLang="en-US" smtClean="0">
                <a:solidFill>
                  <a:prstClr val="black"/>
                </a:solidFill>
                <a:cs typeface="Arial" panose="020B0604020202020204" pitchFamily="34" charset="0"/>
              </a:rPr>
              <a:pPr algn="r" eaLnBrk="1" fontAlgn="base" hangingPunct="1">
                <a:spcBef>
                  <a:spcPct val="0"/>
                </a:spcBef>
                <a:spcAft>
                  <a:spcPct val="0"/>
                </a:spcAft>
              </a:pPr>
              <a:t>27</a:t>
            </a:fld>
            <a:endParaRPr lang="en-US" altLang="en-US" smtClean="0">
              <a:solidFill>
                <a:prstClr val="black"/>
              </a:solidFill>
              <a:cs typeface="Arial" panose="020B0604020202020204" pitchFamily="34" charset="0"/>
            </a:endParaRPr>
          </a:p>
        </p:txBody>
      </p:sp>
    </p:spTree>
    <p:extLst>
      <p:ext uri="{BB962C8B-B14F-4D97-AF65-F5344CB8AC3E}">
        <p14:creationId xmlns:p14="http://schemas.microsoft.com/office/powerpoint/2010/main" val="1357111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U.S. Department of Education stated in its commentary to the IDEA 2004 regulations, "unique circumstances" do not permit a school to order a change of placement without conducting an </a:t>
            </a:r>
            <a:r>
              <a:rPr lang="en-US" dirty="0" err="1" smtClean="0"/>
              <a:t>MDR</a:t>
            </a:r>
            <a:r>
              <a:rPr lang="en-US" dirty="0" smtClean="0"/>
              <a:t>. 71 Fed. Reg. 46,714 (2006).</a:t>
            </a:r>
          </a:p>
          <a:p>
            <a:endParaRPr lang="en-US" dirty="0" smtClean="0"/>
          </a:p>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09A7CC43-31C3-46EE-8596-F01EA3266CD4}"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114155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 Code, § 48911.1.  </a:t>
            </a:r>
          </a:p>
          <a:p>
            <a:r>
              <a:rPr lang="en-US" dirty="0" smtClean="0"/>
              <a:t>(a) A pupil suspended from a school for any of the reasons enumerated in Sections 48900 and 48900.2 may be assigned, by the principal or the principal’s designee, to a supervised suspension classroom for the entire period of suspension if the pupil poses no imminent danger or threat to the campus, pupils, or staff, or if an action to expel the pupil has not been initiated.</a:t>
            </a:r>
          </a:p>
          <a:p>
            <a:endParaRPr lang="en-US" dirty="0" smtClean="0"/>
          </a:p>
          <a:p>
            <a:r>
              <a:rPr lang="en-US" dirty="0" smtClean="0"/>
              <a:t>(b) Pupils assigned to a supervised suspension classroom shall be separated from other pupils at the </a:t>
            </a:r>
            <a:r>
              <a:rPr lang="en-US" dirty="0" err="1" smtClean="0"/>
              <a:t>schoolsite</a:t>
            </a:r>
            <a:r>
              <a:rPr lang="en-US" dirty="0" smtClean="0"/>
              <a:t> for the period of suspension in a separate classroom, building, or site for pupils under suspension.</a:t>
            </a:r>
          </a:p>
          <a:p>
            <a:endParaRPr lang="en-US" dirty="0" smtClean="0"/>
          </a:p>
          <a:p>
            <a:r>
              <a:rPr lang="en-US" dirty="0" smtClean="0"/>
              <a:t>(c) School districts may continue to claim apportionments for each pupil assigned to and attending a supervised suspension classroom provided as follows:</a:t>
            </a:r>
          </a:p>
          <a:p>
            <a:endParaRPr lang="en-US" dirty="0" smtClean="0"/>
          </a:p>
          <a:p>
            <a:r>
              <a:rPr lang="en-US" dirty="0" smtClean="0"/>
              <a:t>(1) The supervised suspension classroom is staffed as otherwise provided by law.</a:t>
            </a:r>
          </a:p>
          <a:p>
            <a:endParaRPr lang="en-US" dirty="0" smtClean="0"/>
          </a:p>
          <a:p>
            <a:r>
              <a:rPr lang="en-US" dirty="0" smtClean="0"/>
              <a:t>(2) Each pupil has access to appropriate counseling services.</a:t>
            </a:r>
          </a:p>
          <a:p>
            <a:endParaRPr lang="en-US" dirty="0" smtClean="0"/>
          </a:p>
          <a:p>
            <a:r>
              <a:rPr lang="en-US" dirty="0" smtClean="0"/>
              <a:t>(3) The supervised suspension classroom promotes completion of schoolwork and tests missed by the pupil during the suspension.</a:t>
            </a:r>
          </a:p>
          <a:p>
            <a:endParaRPr lang="en-US" dirty="0" smtClean="0"/>
          </a:p>
          <a:p>
            <a:r>
              <a:rPr lang="en-US" dirty="0" smtClean="0"/>
              <a:t>(4) Each pupil is responsible for contacting his or her teacher or teachers to receive assignments to be completed while the pupil is assigned to the supervised suspension classroom. The teacher shall provide all assignments and tests that the pupil will miss while suspended. If no classroom work is assigned, the person supervising the suspension classroom shall assign schoolwork.</a:t>
            </a:r>
          </a:p>
          <a:p>
            <a:endParaRPr lang="en-US" dirty="0" smtClean="0"/>
          </a:p>
          <a:p>
            <a:r>
              <a:rPr lang="en-US" dirty="0" smtClean="0"/>
              <a:t>(d) At the time a pupil is assigned to a supervised suspension classroom, a school employee shall notify, in person or by telephone, the pupil’s parent or guardian. Whenever a pupil is assigned to a supervised suspension classroom for longer than one class period, a school employee shall notify, in writing, the pupil’s parent or guardian.</a:t>
            </a:r>
          </a:p>
          <a:p>
            <a:endParaRPr lang="en-US" dirty="0" smtClean="0"/>
          </a:p>
          <a:p>
            <a:r>
              <a:rPr lang="en-US" dirty="0" smtClean="0"/>
              <a:t>(e) This section does not place any limitation on a school district’s ability to transfer a pupil to an opportunity school or class or a continuation education school or class.</a:t>
            </a:r>
          </a:p>
          <a:p>
            <a:endParaRPr lang="en-US" dirty="0" smtClean="0"/>
          </a:p>
          <a:p>
            <a:r>
              <a:rPr lang="en-US" dirty="0" smtClean="0"/>
              <a:t>(f) Apportionments claimed by a school district for pupils assigned to supervised suspension shall be used specifically to mitigate the cost of implementing this section.</a:t>
            </a:r>
          </a:p>
          <a:p>
            <a:endParaRPr lang="en-US" dirty="0" smtClean="0"/>
          </a:p>
          <a:p>
            <a:r>
              <a:rPr lang="en-US" b="1" dirty="0" smtClean="0"/>
              <a:t>Question to ask is:  Is the student being provided with full access to the instruction s/he needs?  </a:t>
            </a:r>
            <a:endParaRPr lang="en-US" b="1"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09A7CC43-31C3-46EE-8596-F01EA3266CD4}"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822640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In-school suspensions don't count as removal days for purposes of triggering an </a:t>
            </a:r>
            <a:r>
              <a:rPr lang="en-US" dirty="0" err="1" smtClean="0"/>
              <a:t>MDR</a:t>
            </a:r>
            <a:r>
              <a:rPr lang="en-US" dirty="0" smtClean="0"/>
              <a:t> if the district affords the student the opportunity to continue to: 1) appropriately participate in the general curriculum; 2) receive the services specified on the child's </a:t>
            </a:r>
            <a:r>
              <a:rPr lang="en-US" dirty="0" err="1" smtClean="0"/>
              <a:t>IEP</a:t>
            </a:r>
            <a:r>
              <a:rPr lang="en-US" dirty="0" smtClean="0"/>
              <a:t>; and 3) participate with nondisabled children to the same extent as required by their </a:t>
            </a:r>
            <a:r>
              <a:rPr lang="en-US" dirty="0" err="1" smtClean="0"/>
              <a:t>IEP</a:t>
            </a:r>
            <a:r>
              <a:rPr lang="en-US" dirty="0" smtClean="0"/>
              <a:t>. 71 Fed. Reg. 46,715 (2006)</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6B9AA93-19D4-40D7-AAF6-18DF4E27B60D}" type="slidenum">
              <a:rPr lang="en-US" smtClean="0"/>
              <a:t>30</a:t>
            </a:fld>
            <a:endParaRPr lang="en-US" dirty="0"/>
          </a:p>
        </p:txBody>
      </p:sp>
    </p:spTree>
    <p:extLst>
      <p:ext uri="{BB962C8B-B14F-4D97-AF65-F5344CB8AC3E}">
        <p14:creationId xmlns:p14="http://schemas.microsoft.com/office/powerpoint/2010/main" val="616058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1834"/>
              </a:spcAft>
            </a:pPr>
            <a:r>
              <a:rPr lang="en-US" dirty="0" smtClean="0"/>
              <a:t>The U.S. Department of Education has stated that "portions of a school day that a child has been suspended may be considered a removal in determining whether there is a pattern of removals." 71 Fed. Reg. 46,715 (2006). However, there is no guidance as to how to calculate a partial day -- whether it is to be "rounded up" to a full day.</a:t>
            </a:r>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09A7CC43-31C3-46EE-8596-F01EA3266CD4}"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067791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1834"/>
              </a:spcAft>
            </a:pPr>
            <a:r>
              <a:rPr lang="en-US" dirty="0" smtClean="0"/>
              <a:t>Suspension from transportation may constitute a change in educational placement if a district has been transporting the student, suspends the student from the transportation as a disciplinary measure, and provides no other form of transportation -- in other words, if the bus suspension results in a suspension from school. Questions and Answers on Serving Children with Disabilities Eligible for Transportation, 53 </a:t>
            </a:r>
            <a:r>
              <a:rPr lang="en-US" dirty="0" err="1" smtClean="0"/>
              <a:t>IDELR</a:t>
            </a:r>
            <a:r>
              <a:rPr lang="en-US" dirty="0" smtClean="0"/>
              <a:t> 268 (</a:t>
            </a:r>
            <a:r>
              <a:rPr lang="en-US" dirty="0" err="1" smtClean="0"/>
              <a:t>OSERS</a:t>
            </a:r>
            <a:r>
              <a:rPr lang="en-US" dirty="0" smtClean="0"/>
              <a:t> 2009).</a:t>
            </a:r>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09A7CC43-31C3-46EE-8596-F01EA3266CD4}"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661226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457325" y="1181100"/>
            <a:ext cx="4251325" cy="3189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02404" name="Slide Number Placeholder 3"/>
          <p:cNvSpPr txBox="1">
            <a:spLocks noGrp="1"/>
          </p:cNvSpPr>
          <p:nvPr/>
        </p:nvSpPr>
        <p:spPr bwMode="auto">
          <a:xfrm>
            <a:off x="4149385" y="9126752"/>
            <a:ext cx="3174356" cy="48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51" tIns="48376" rIns="96751" bIns="48376" anchor="b"/>
          <a:lstStyle>
            <a:lvl1pPr>
              <a:defRPr>
                <a:solidFill>
                  <a:schemeClr val="tx1"/>
                </a:solidFill>
                <a:latin typeface="Franklin Gothic Book"/>
                <a:cs typeface="Arial" panose="020B0604020202020204" pitchFamily="34" charset="0"/>
              </a:defRPr>
            </a:lvl1pPr>
            <a:lvl2pPr marL="742950" indent="-285750">
              <a:defRPr>
                <a:solidFill>
                  <a:schemeClr val="tx1"/>
                </a:solidFill>
                <a:latin typeface="Franklin Gothic Book"/>
                <a:cs typeface="Arial" panose="020B0604020202020204" pitchFamily="34" charset="0"/>
              </a:defRPr>
            </a:lvl2pPr>
            <a:lvl3pPr marL="1143000" indent="-228600">
              <a:defRPr>
                <a:solidFill>
                  <a:schemeClr val="tx1"/>
                </a:solidFill>
                <a:latin typeface="Franklin Gothic Book"/>
                <a:cs typeface="Arial" panose="020B0604020202020204" pitchFamily="34" charset="0"/>
              </a:defRPr>
            </a:lvl3pPr>
            <a:lvl4pPr marL="1600200" indent="-228600">
              <a:defRPr>
                <a:solidFill>
                  <a:schemeClr val="tx1"/>
                </a:solidFill>
                <a:latin typeface="Franklin Gothic Book"/>
                <a:cs typeface="Arial" panose="020B0604020202020204" pitchFamily="34" charset="0"/>
              </a:defRPr>
            </a:lvl4pPr>
            <a:lvl5pPr marL="2057400" indent="-228600">
              <a:defRPr>
                <a:solidFill>
                  <a:schemeClr val="tx1"/>
                </a:solidFill>
                <a:latin typeface="Franklin Gothic Book"/>
                <a:cs typeface="Arial" panose="020B0604020202020204" pitchFamily="34" charset="0"/>
              </a:defRPr>
            </a:lvl5pPr>
            <a:lvl6pPr marL="2514600" indent="-228600" fontAlgn="base">
              <a:spcBef>
                <a:spcPct val="0"/>
              </a:spcBef>
              <a:spcAft>
                <a:spcPct val="0"/>
              </a:spcAft>
              <a:defRPr>
                <a:solidFill>
                  <a:schemeClr val="tx1"/>
                </a:solidFill>
                <a:latin typeface="Franklin Gothic Book"/>
                <a:cs typeface="Arial" panose="020B0604020202020204" pitchFamily="34" charset="0"/>
              </a:defRPr>
            </a:lvl6pPr>
            <a:lvl7pPr marL="2971800" indent="-228600" fontAlgn="base">
              <a:spcBef>
                <a:spcPct val="0"/>
              </a:spcBef>
              <a:spcAft>
                <a:spcPct val="0"/>
              </a:spcAft>
              <a:defRPr>
                <a:solidFill>
                  <a:schemeClr val="tx1"/>
                </a:solidFill>
                <a:latin typeface="Franklin Gothic Book"/>
                <a:cs typeface="Arial" panose="020B0604020202020204" pitchFamily="34" charset="0"/>
              </a:defRPr>
            </a:lvl7pPr>
            <a:lvl8pPr marL="3429000" indent="-228600" fontAlgn="base">
              <a:spcBef>
                <a:spcPct val="0"/>
              </a:spcBef>
              <a:spcAft>
                <a:spcPct val="0"/>
              </a:spcAft>
              <a:defRPr>
                <a:solidFill>
                  <a:schemeClr val="tx1"/>
                </a:solidFill>
                <a:latin typeface="Franklin Gothic Book"/>
                <a:cs typeface="Arial" panose="020B0604020202020204" pitchFamily="34" charset="0"/>
              </a:defRPr>
            </a:lvl8pPr>
            <a:lvl9pPr marL="3886200" indent="-228600" fontAlgn="base">
              <a:spcBef>
                <a:spcPct val="0"/>
              </a:spcBef>
              <a:spcAft>
                <a:spcPct val="0"/>
              </a:spcAft>
              <a:defRPr>
                <a:solidFill>
                  <a:schemeClr val="tx1"/>
                </a:solidFill>
                <a:latin typeface="Franklin Gothic Book"/>
                <a:cs typeface="Arial" panose="020B0604020202020204" pitchFamily="34" charset="0"/>
              </a:defRPr>
            </a:lvl9pPr>
          </a:lstStyle>
          <a:p>
            <a:pPr algn="r"/>
            <a:fld id="{EF30F8B2-9E82-4379-BAEE-8F00D7F6B06D}" type="slidenum">
              <a:rPr lang="en-US" altLang="en-US" sz="1200">
                <a:solidFill>
                  <a:prstClr val="black"/>
                </a:solidFill>
                <a:latin typeface="Calibri" panose="020F0502020204030204" pitchFamily="34" charset="0"/>
              </a:rPr>
              <a:pPr algn="r"/>
              <a:t>33</a:t>
            </a:fld>
            <a:endParaRPr lang="en-US" altLang="en-US" sz="1200" dirty="0">
              <a:solidFill>
                <a:prstClr val="black"/>
              </a:solidFill>
              <a:latin typeface="Calibri" panose="020F0502020204030204" pitchFamily="34" charset="0"/>
            </a:endParaRP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2985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09A7CC43-31C3-46EE-8596-F01EA3266CD4}"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85117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ts val="1000"/>
              </a:spcAft>
              <a:buClr>
                <a:srgbClr val="1F4485"/>
              </a:buClr>
              <a:buSzTx/>
              <a:buFont typeface="Arial" panose="020B0604020202020204" pitchFamily="34" charset="0"/>
              <a:buNone/>
              <a:tabLst/>
              <a:defRPr/>
            </a:pPr>
            <a:r>
              <a:rPr kumimoji="0" lang="en-US" altLang="en-US" sz="2200" b="0" i="0" u="none" strike="noStrike" kern="1200" cap="none" spc="0" normalizeH="0" baseline="0" noProof="0" dirty="0" smtClean="0">
                <a:ln>
                  <a:noFill/>
                </a:ln>
                <a:solidFill>
                  <a:prstClr val="black"/>
                </a:solidFill>
                <a:effectLst/>
                <a:uLnTx/>
                <a:uFillTx/>
                <a:latin typeface="Franklin Gothic Book"/>
                <a:ea typeface="+mn-ea"/>
                <a:cs typeface="+mn-cs"/>
              </a:rPr>
              <a:t>Hx of sped </a:t>
            </a:r>
            <a:r>
              <a:rPr kumimoji="0" lang="en-US" altLang="en-US" sz="2200" b="0" i="0" u="none" strike="noStrike" kern="1200" cap="none" spc="0" normalizeH="0" baseline="0" noProof="0" dirty="0" err="1" smtClean="0">
                <a:ln>
                  <a:noFill/>
                </a:ln>
                <a:solidFill>
                  <a:prstClr val="black"/>
                </a:solidFill>
                <a:effectLst/>
                <a:uLnTx/>
                <a:uFillTx/>
                <a:latin typeface="Franklin Gothic Book"/>
                <a:ea typeface="+mn-ea"/>
                <a:cs typeface="+mn-cs"/>
              </a:rPr>
              <a:t>SPED</a:t>
            </a:r>
            <a:r>
              <a:rPr kumimoji="0" lang="en-US" altLang="en-US" sz="2200" b="0" i="0" u="none" strike="noStrike" kern="1200" cap="none" spc="0" normalizeH="0" baseline="0" noProof="0" dirty="0" smtClean="0">
                <a:ln>
                  <a:noFill/>
                </a:ln>
                <a:solidFill>
                  <a:prstClr val="black"/>
                </a:solidFill>
                <a:effectLst/>
                <a:uLnTx/>
                <a:uFillTx/>
                <a:latin typeface="Franklin Gothic Book"/>
                <a:ea typeface="+mn-ea"/>
                <a:cs typeface="+mn-cs"/>
              </a:rPr>
              <a:t> discipline </a:t>
            </a:r>
          </a:p>
          <a:p>
            <a:pPr marL="342900" marR="0" lvl="0" indent="-342900" algn="l" defTabSz="914400" rtl="0" eaLnBrk="0" fontAlgn="base" latinLnBrk="0" hangingPunct="0">
              <a:lnSpc>
                <a:spcPct val="100000"/>
              </a:lnSpc>
              <a:spcBef>
                <a:spcPct val="0"/>
              </a:spcBef>
              <a:spcAft>
                <a:spcPts val="1000"/>
              </a:spcAft>
              <a:buClr>
                <a:srgbClr val="1F4485"/>
              </a:buClr>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Franklin Gothic Book"/>
                <a:ea typeface="+mn-ea"/>
                <a:cs typeface="+mn-cs"/>
              </a:rPr>
              <a:t>In 1970, U.S. schools educated only one in five children with disabilities and many states had laws </a:t>
            </a:r>
            <a:r>
              <a:rPr kumimoji="0" lang="en-US" altLang="en-US" sz="2200" b="0" i="0" u="sng" strike="noStrike" kern="1200" cap="none" spc="0" normalizeH="0" baseline="0" noProof="0" dirty="0" smtClean="0">
                <a:ln>
                  <a:noFill/>
                </a:ln>
                <a:solidFill>
                  <a:prstClr val="black"/>
                </a:solidFill>
                <a:effectLst/>
                <a:uLnTx/>
                <a:uFillTx/>
                <a:latin typeface="Franklin Gothic Book"/>
                <a:ea typeface="+mn-ea"/>
                <a:cs typeface="+mn-cs"/>
              </a:rPr>
              <a:t>excluding</a:t>
            </a:r>
            <a:r>
              <a:rPr kumimoji="0" lang="en-US" altLang="en-US" sz="2200" b="0" i="0" u="none" strike="noStrike" kern="1200" cap="none" spc="0" normalizeH="0" baseline="0" noProof="0" dirty="0" smtClean="0">
                <a:ln>
                  <a:noFill/>
                </a:ln>
                <a:solidFill>
                  <a:prstClr val="black"/>
                </a:solidFill>
                <a:effectLst/>
                <a:uLnTx/>
                <a:uFillTx/>
                <a:latin typeface="Franklin Gothic Book"/>
                <a:ea typeface="+mn-ea"/>
                <a:cs typeface="+mn-cs"/>
              </a:rPr>
              <a:t> certain students from school entirely, including children who were deaf, blind, emotionally disturbed or mentally retarded </a:t>
            </a:r>
          </a:p>
          <a:p>
            <a:pPr marL="342900" marR="0" lvl="0" indent="-342900" algn="l" defTabSz="914400" rtl="0" eaLnBrk="0" fontAlgn="base" latinLnBrk="0" hangingPunct="0">
              <a:lnSpc>
                <a:spcPct val="100000"/>
              </a:lnSpc>
              <a:spcBef>
                <a:spcPct val="0"/>
              </a:spcBef>
              <a:spcAft>
                <a:spcPts val="1000"/>
              </a:spcAft>
              <a:buClr>
                <a:srgbClr val="1F4485"/>
              </a:buClr>
              <a:buSzTx/>
              <a:buFont typeface="Arial" panose="020B0604020202020204" pitchFamily="34" charset="0"/>
              <a:buChar char="•"/>
              <a:tabLst/>
              <a:defRPr/>
            </a:pPr>
            <a:r>
              <a:rPr kumimoji="0" lang="en-US" altLang="en-US" sz="1800" b="0" i="0" u="none" strike="noStrike" kern="1200" cap="none" spc="0" normalizeH="0" baseline="0" noProof="0" dirty="0" smtClean="0">
                <a:ln>
                  <a:noFill/>
                </a:ln>
                <a:solidFill>
                  <a:prstClr val="black"/>
                </a:solidFill>
                <a:effectLst/>
                <a:uLnTx/>
                <a:uFillTx/>
                <a:latin typeface="Franklin Gothic Book"/>
                <a:ea typeface="+mn-ea"/>
                <a:cs typeface="+mn-cs"/>
              </a:rPr>
              <a:t>Landmark court decisions in the early </a:t>
            </a:r>
            <a:r>
              <a:rPr kumimoji="0" lang="en-US" altLang="en-US" sz="1800" b="0" i="0" u="none" strike="noStrike" kern="1200" cap="none" spc="0" normalizeH="0" baseline="0" noProof="0" dirty="0" err="1" smtClean="0">
                <a:ln>
                  <a:noFill/>
                </a:ln>
                <a:solidFill>
                  <a:prstClr val="black"/>
                </a:solidFill>
                <a:effectLst/>
                <a:uLnTx/>
                <a:uFillTx/>
                <a:latin typeface="Franklin Gothic Book"/>
                <a:ea typeface="+mn-ea"/>
                <a:cs typeface="+mn-cs"/>
              </a:rPr>
              <a:t>1970’s</a:t>
            </a:r>
            <a:r>
              <a:rPr kumimoji="0" lang="en-US" altLang="en-US" sz="1800" b="0" i="0" u="none" strike="noStrike" kern="1200" cap="none" spc="0" normalizeH="0" baseline="0" noProof="0" dirty="0" smtClean="0">
                <a:ln>
                  <a:noFill/>
                </a:ln>
                <a:solidFill>
                  <a:prstClr val="black"/>
                </a:solidFill>
                <a:effectLst/>
                <a:uLnTx/>
                <a:uFillTx/>
                <a:latin typeface="Franklin Gothic Book"/>
                <a:ea typeface="+mn-ea"/>
                <a:cs typeface="+mn-cs"/>
              </a:rPr>
              <a:t> established the responsibility of states to educate children with disabilities and affirmed the Constitutional right of every child with a disability to be educated </a:t>
            </a:r>
          </a:p>
          <a:p>
            <a:pPr marL="342900" marR="0" lvl="0" indent="-342900" algn="l" defTabSz="914400" rtl="0" eaLnBrk="0" fontAlgn="base" latinLnBrk="0" hangingPunct="0">
              <a:lnSpc>
                <a:spcPct val="100000"/>
              </a:lnSpc>
              <a:spcBef>
                <a:spcPct val="0"/>
              </a:spcBef>
              <a:spcAft>
                <a:spcPts val="1000"/>
              </a:spcAft>
              <a:buClr>
                <a:srgbClr val="1F4485"/>
              </a:buClr>
              <a:buSzTx/>
              <a:buFont typeface="Arial" panose="020B0604020202020204" pitchFamily="34" charset="0"/>
              <a:buChar char="•"/>
              <a:tabLst/>
              <a:defRPr/>
            </a:pPr>
            <a:r>
              <a:rPr kumimoji="0" lang="en-US" altLang="en-US" sz="1800" b="0" i="0" u="none" strike="noStrike" kern="1200" cap="none" spc="0" normalizeH="0" baseline="0" noProof="0" dirty="0" smtClean="0">
                <a:ln>
                  <a:noFill/>
                </a:ln>
                <a:solidFill>
                  <a:prstClr val="black"/>
                </a:solidFill>
                <a:effectLst/>
                <a:uLnTx/>
                <a:uFillTx/>
                <a:latin typeface="Franklin Gothic Book"/>
                <a:ea typeface="+mn-ea"/>
                <a:cs typeface="+mn-cs"/>
              </a:rPr>
              <a:t>Public Law 94-142 was passed in 1975 which guaranteed a free appropriate public education to each child with a disability </a:t>
            </a:r>
          </a:p>
          <a:p>
            <a:pPr marL="742950" marR="0" lvl="1" indent="-285750" algn="l" defTabSz="914400" rtl="0" eaLnBrk="0" fontAlgn="base" latinLnBrk="0" hangingPunct="0">
              <a:lnSpc>
                <a:spcPct val="100000"/>
              </a:lnSpc>
              <a:spcBef>
                <a:spcPct val="0"/>
              </a:spcBef>
              <a:spcAft>
                <a:spcPts val="1000"/>
              </a:spcAft>
              <a:buClr>
                <a:srgbClr val="1F4485"/>
              </a:buClr>
              <a:buSzTx/>
              <a:buFont typeface="Arial" panose="020B0604020202020204" pitchFamily="34" charset="0"/>
              <a:buChar char="–"/>
              <a:tabLst/>
              <a:defRPr/>
            </a:pPr>
            <a:r>
              <a:rPr kumimoji="0" lang="en-US" altLang="en-US" sz="1600" b="0" i="0" u="none" strike="noStrike" kern="1200" cap="none" spc="0" normalizeH="0" baseline="0" noProof="0" dirty="0" smtClean="0">
                <a:ln>
                  <a:noFill/>
                </a:ln>
                <a:solidFill>
                  <a:prstClr val="black"/>
                </a:solidFill>
                <a:effectLst/>
                <a:uLnTx/>
                <a:uFillTx/>
                <a:latin typeface="Franklin Gothic Book"/>
                <a:ea typeface="+mn-ea"/>
                <a:cs typeface="+mn-cs"/>
              </a:rPr>
              <a:t>(U.S. Dpt. Of Ed. “IDEA: Thirty-Five Years of Progress in Educating Children With Disabilities Through IDEA, Washington D.C., 201.)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6B9AA93-19D4-40D7-AAF6-18DF4E27B60D}" type="slidenum">
              <a:rPr lang="en-US" smtClean="0"/>
              <a:t>5</a:t>
            </a:fld>
            <a:endParaRPr lang="en-US" dirty="0"/>
          </a:p>
        </p:txBody>
      </p:sp>
    </p:spTree>
    <p:extLst>
      <p:ext uri="{BB962C8B-B14F-4D97-AF65-F5344CB8AC3E}">
        <p14:creationId xmlns:p14="http://schemas.microsoft.com/office/powerpoint/2010/main" val="1468680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09A7CC43-31C3-46EE-8596-F01EA3266CD4}"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307104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MDR</a:t>
            </a:r>
            <a:r>
              <a:rPr lang="en-US" dirty="0" smtClean="0"/>
              <a:t> should be conducted by the district, the parent, and relevant members of the </a:t>
            </a:r>
            <a:r>
              <a:rPr lang="en-US" dirty="0" err="1" smtClean="0"/>
              <a:t>IEP</a:t>
            </a:r>
            <a:r>
              <a:rPr lang="en-US" dirty="0" smtClean="0"/>
              <a:t> team (as determined by the parent and the district). 34 CFR 300.530 (e).</a:t>
            </a:r>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09A7CC43-31C3-46EE-8596-F01EA3266CD4}"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787961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09A7CC43-31C3-46EE-8596-F01EA3266CD4}"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235462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09A7CC43-31C3-46EE-8596-F01EA3266CD4}"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361113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34 CFR 300.530(f) </a:t>
            </a:r>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09A7CC43-31C3-46EE-8596-F01EA3266CD4}"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25452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09A7CC43-31C3-46EE-8596-F01EA3266CD4}"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064660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09A7CC43-31C3-46EE-8596-F01EA3266CD4}"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245962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IDEA 2004, the parent of a child with a disability can appeal a manifestation determination by filing a due process complaint. 34 CFR 300.532.</a:t>
            </a:r>
          </a:p>
          <a:p>
            <a:endParaRPr lang="en-US" dirty="0" smtClean="0"/>
          </a:p>
          <a:p>
            <a:r>
              <a:rPr lang="en-US" dirty="0" smtClean="0"/>
              <a:t>Under the due process hearing requirements, the district must arrange for the hearing within 20 school days of the date the complaint was filed and the hearing officer must make a determination within 10 school days of the hearing. 34 CFR 300.532 (c)(2).</a:t>
            </a:r>
          </a:p>
          <a:p>
            <a:endParaRPr lang="en-US" dirty="0" smtClean="0"/>
          </a:p>
          <a:p>
            <a:r>
              <a:rPr lang="en-US" dirty="0" smtClean="0"/>
              <a:t>According to </a:t>
            </a:r>
            <a:r>
              <a:rPr lang="en-US" dirty="0" err="1" smtClean="0"/>
              <a:t>OSEP</a:t>
            </a:r>
            <a:r>
              <a:rPr lang="en-US" dirty="0" smtClean="0"/>
              <a:t>, when a parent files a due process complaint to challenge an </a:t>
            </a:r>
            <a:r>
              <a:rPr lang="en-US" dirty="0" err="1" smtClean="0"/>
              <a:t>MDR</a:t>
            </a:r>
            <a:r>
              <a:rPr lang="en-US" dirty="0" smtClean="0"/>
              <a:t>, the hearing must occur on an expedited basis. Even if the parent and district agree to extend the shortened timelines, the IDEA doesn't permit a hearing officer to make an exception to the expedited hearing requirement. Letter to Snyder, 67 </a:t>
            </a:r>
            <a:r>
              <a:rPr lang="en-US" dirty="0" err="1" smtClean="0"/>
              <a:t>IDELR</a:t>
            </a:r>
            <a:r>
              <a:rPr lang="en-US" dirty="0" smtClean="0"/>
              <a:t> 96 (</a:t>
            </a:r>
            <a:r>
              <a:rPr lang="en-US" dirty="0" err="1" smtClean="0"/>
              <a:t>OSEP</a:t>
            </a:r>
            <a:r>
              <a:rPr lang="en-US" dirty="0" smtClean="0"/>
              <a:t> 2015</a:t>
            </a:r>
          </a:p>
          <a:p>
            <a:endParaRPr lang="en-US" dirty="0" smtClean="0"/>
          </a:p>
          <a:p>
            <a:r>
              <a:rPr lang="en-US" dirty="0" smtClean="0"/>
              <a:t>A resolution meeting must occur within seven days of receiving notice of the due process complaint unless the parents agree otherwise. However, this limit does not apply if the parents and the district have agreed to utilize the mediation process. 34 CFR 300.532 (c)(3)(</a:t>
            </a:r>
            <a:r>
              <a:rPr lang="en-US" dirty="0" err="1" smtClean="0"/>
              <a:t>i</a:t>
            </a:r>
            <a:r>
              <a:rPr lang="en-US" dirty="0" smtClean="0"/>
              <a:t>). </a:t>
            </a:r>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09A7CC43-31C3-46EE-8596-F01EA3266CD4}"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744273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20 U.S.C. § 1415(j); </a:t>
            </a:r>
          </a:p>
          <a:p>
            <a:r>
              <a:rPr lang="it-IT" dirty="0" smtClean="0"/>
              <a:t>34 C.F.R. § 300.518(a) (2006); </a:t>
            </a:r>
          </a:p>
          <a:p>
            <a:r>
              <a:rPr lang="it-IT" dirty="0" smtClean="0"/>
              <a:t>Ed. Code, § 56505 subd. (d)</a:t>
            </a:r>
          </a:p>
          <a:p>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During the pendency of any dispute(s), a special education student is entitled to remain in his or her current educational placement, unless the parties agree otherwise. </a:t>
            </a:r>
          </a:p>
          <a:p>
            <a:endParaRPr lang="it-IT"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6B9AA93-19D4-40D7-AAF6-18DF4E27B60D}" type="slidenum">
              <a:rPr lang="en-US" smtClean="0"/>
              <a:t>43</a:t>
            </a:fld>
            <a:endParaRPr lang="en-US" dirty="0"/>
          </a:p>
        </p:txBody>
      </p:sp>
    </p:spTree>
    <p:extLst>
      <p:ext uri="{BB962C8B-B14F-4D97-AF65-F5344CB8AC3E}">
        <p14:creationId xmlns:p14="http://schemas.microsoft.com/office/powerpoint/2010/main" val="3509013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parents and the district cannot agree on an appropriate alternative, the student remains in the current, admittedly inappropriate, placement under the student's stay-put </a:t>
            </a:r>
            <a:r>
              <a:rPr lang="en-US" dirty="0" err="1" smtClean="0"/>
              <a:t>IEP</a:t>
            </a:r>
            <a:r>
              <a:rPr lang="en-US" dirty="0" smtClean="0"/>
              <a:t>.</a:t>
            </a:r>
          </a:p>
          <a:p>
            <a:r>
              <a:rPr lang="en-US" dirty="0" smtClean="0"/>
              <a:t> </a:t>
            </a:r>
          </a:p>
          <a:p>
            <a:r>
              <a:rPr lang="en-US" dirty="0" smtClean="0"/>
              <a:t>Though </a:t>
            </a:r>
            <a:r>
              <a:rPr lang="en-US" dirty="0" err="1" smtClean="0"/>
              <a:t>Honig</a:t>
            </a:r>
            <a:r>
              <a:rPr lang="en-US" dirty="0" smtClean="0"/>
              <a:t> says that stay put is a firm requirement, stay put does not preclude districts from using their normal procedures for dealing with students who are endangering themselves or others.</a:t>
            </a:r>
          </a:p>
          <a:p>
            <a:endParaRPr lang="en-US" dirty="0" smtClean="0"/>
          </a:p>
          <a:p>
            <a:r>
              <a:rPr lang="en-US" dirty="0" smtClean="0"/>
              <a:t>Such procedures may include the use of study carrels, time-outs, detention, or the restriction of privileges.</a:t>
            </a:r>
          </a:p>
          <a:p>
            <a:endParaRPr lang="en-US" dirty="0" smtClean="0"/>
          </a:p>
          <a:p>
            <a:r>
              <a:rPr lang="en-US" dirty="0" smtClean="0"/>
              <a:t>Where a student poses an immediate threat to the safety of others, officials may temporarily suspend the student for up to 10 school days.</a:t>
            </a:r>
          </a:p>
          <a:p>
            <a:r>
              <a:rPr lang="en-US" dirty="0" smtClean="0"/>
              <a:t>	-During this time school officials can initiate an </a:t>
            </a:r>
            <a:r>
              <a:rPr lang="en-US" dirty="0" err="1" smtClean="0"/>
              <a:t>IEP</a:t>
            </a:r>
            <a:r>
              <a:rPr lang="en-US" dirty="0" smtClean="0"/>
              <a:t> review;</a:t>
            </a:r>
          </a:p>
          <a:p>
            <a:r>
              <a:rPr lang="en-US" dirty="0" smtClean="0"/>
              <a:t>	-Seek to persuade the student’s parents to agree to an interim placement; or</a:t>
            </a:r>
          </a:p>
          <a:p>
            <a:r>
              <a:rPr lang="en-US" dirty="0" smtClean="0"/>
              <a:t>	-Invoke the aid of the courts.</a:t>
            </a:r>
          </a:p>
          <a:p>
            <a:r>
              <a:rPr lang="en-US" dirty="0" smtClean="0"/>
              <a:t>During the pendency of a dispute between districts and parents regarding districts’ provision of </a:t>
            </a:r>
            <a:r>
              <a:rPr lang="en-US" dirty="0" err="1" smtClean="0"/>
              <a:t>FAPE</a:t>
            </a:r>
            <a:r>
              <a:rPr lang="en-US" dirty="0" smtClean="0"/>
              <a:t>, the student must remain in the current educational placement unless the parents and the district agree on a different placement. 34 CFR 300.518(a).</a:t>
            </a:r>
          </a:p>
          <a:p>
            <a:endParaRPr lang="en-US" dirty="0" smtClean="0"/>
          </a:p>
          <a:p>
            <a:endParaRPr lang="it-IT"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6B9AA93-19D4-40D7-AAF6-18DF4E27B60D}" type="slidenum">
              <a:rPr lang="en-US" smtClean="0"/>
              <a:t>44</a:t>
            </a:fld>
            <a:endParaRPr lang="en-US" dirty="0"/>
          </a:p>
        </p:txBody>
      </p:sp>
    </p:spTree>
    <p:extLst>
      <p:ext uri="{BB962C8B-B14F-4D97-AF65-F5344CB8AC3E}">
        <p14:creationId xmlns:p14="http://schemas.microsoft.com/office/powerpoint/2010/main" val="3196497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26B9AA93-19D4-40D7-AAF6-18DF4E27B60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687313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09A7CC43-31C3-46EE-8596-F01EA3266CD4}"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8631259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6"/>
          <p:cNvSpPr>
            <a:spLocks noGrp="1"/>
          </p:cNvSpPr>
          <p:nvPr>
            <p:ph type="sldNum" sz="quarter" idx="5"/>
          </p:nvPr>
        </p:nvSpPr>
        <p:spPr>
          <a:noFill/>
          <a:ln>
            <a:miter lim="800000"/>
            <a:headEnd/>
            <a:tailEnd/>
          </a:ln>
        </p:spPr>
        <p:txBody>
          <a:bodyPr/>
          <a:lstStyle/>
          <a:p>
            <a:fld id="{8C205E41-CF8E-4EE2-A6E7-BE938EAE8AE2}" type="slidenum">
              <a:rPr lang="en-US" smtClean="0">
                <a:solidFill>
                  <a:prstClr val="black"/>
                </a:solidFill>
                <a:cs typeface="Arial" charset="0"/>
              </a:rPr>
              <a:pPr/>
              <a:t>46</a:t>
            </a:fld>
            <a:endParaRPr lang="en-US" dirty="0" smtClean="0">
              <a:solidFill>
                <a:prstClr val="black"/>
              </a:solidFill>
              <a:cs typeface="Arial" charset="0"/>
            </a:endParaRPr>
          </a:p>
        </p:txBody>
      </p:sp>
      <p:sp>
        <p:nvSpPr>
          <p:cNvPr id="102402" name="Slide Image Placeholder 1"/>
          <p:cNvSpPr>
            <a:spLocks noGrp="1" noRot="1" noChangeAspect="1" noTextEdit="1"/>
          </p:cNvSpPr>
          <p:nvPr>
            <p:ph type="sldImg"/>
          </p:nvPr>
        </p:nvSpPr>
        <p:spPr bwMode="auto">
          <a:xfrm>
            <a:off x="1457325" y="1181100"/>
            <a:ext cx="4251325" cy="3189288"/>
          </a:xfrm>
          <a:noFill/>
          <a:ln>
            <a:solidFill>
              <a:srgbClr val="000000"/>
            </a:solidFill>
            <a:miter lim="800000"/>
            <a:headEnd/>
            <a:tailEnd/>
          </a:ln>
        </p:spPr>
      </p:sp>
      <p:sp>
        <p:nvSpPr>
          <p:cNvPr id="102403" name="Notes Placeholder 2"/>
          <p:cNvSpPr>
            <a:spLocks noGrp="1"/>
          </p:cNvSpPr>
          <p:nvPr>
            <p:ph type="body" idx="1"/>
          </p:nvPr>
        </p:nvSpPr>
        <p:spPr>
          <a:noFill/>
        </p:spPr>
        <p:txBody>
          <a:bodyPr/>
          <a:lstStyle/>
          <a:p>
            <a:pPr eaLnBrk="1" hangingPunct="1">
              <a:lnSpc>
                <a:spcPct val="90000"/>
              </a:lnSpc>
              <a:spcBef>
                <a:spcPct val="0"/>
              </a:spcBef>
            </a:pPr>
            <a:endParaRPr lang="en-US" altLang="en-US" dirty="0" smtClean="0"/>
          </a:p>
        </p:txBody>
      </p:sp>
      <p:sp>
        <p:nvSpPr>
          <p:cNvPr id="102404" name="Slide Number Placeholder 3"/>
          <p:cNvSpPr txBox="1">
            <a:spLocks noGrp="1"/>
          </p:cNvSpPr>
          <p:nvPr/>
        </p:nvSpPr>
        <p:spPr bwMode="auto">
          <a:xfrm>
            <a:off x="4329571" y="9425086"/>
            <a:ext cx="3312703" cy="497181"/>
          </a:xfrm>
          <a:prstGeom prst="rect">
            <a:avLst/>
          </a:prstGeom>
          <a:noFill/>
          <a:ln w="9525">
            <a:noFill/>
            <a:miter lim="800000"/>
            <a:headEnd/>
            <a:tailEnd/>
          </a:ln>
        </p:spPr>
        <p:txBody>
          <a:bodyPr lIns="100360" tIns="50181" rIns="100360" bIns="50181" anchor="b"/>
          <a:lstStyle/>
          <a:p>
            <a:pPr algn="r" defTabSz="1003875" fontAlgn="base">
              <a:spcBef>
                <a:spcPct val="0"/>
              </a:spcBef>
              <a:spcAft>
                <a:spcPct val="0"/>
              </a:spcAft>
            </a:pPr>
            <a:fld id="{CABF5CD7-537D-41C9-89CF-467871337550}" type="slidenum">
              <a:rPr lang="en-US" sz="1200">
                <a:solidFill>
                  <a:srgbClr val="000000"/>
                </a:solidFill>
                <a:cs typeface="Arial" charset="0"/>
              </a:rPr>
              <a:pPr algn="r" defTabSz="1003875" fontAlgn="base">
                <a:spcBef>
                  <a:spcPct val="0"/>
                </a:spcBef>
                <a:spcAft>
                  <a:spcPct val="0"/>
                </a:spcAft>
              </a:pPr>
              <a:t>46</a:t>
            </a:fld>
            <a:endParaRPr lang="en-US" sz="1200" dirty="0">
              <a:solidFill>
                <a:srgbClr val="000000"/>
              </a:solidFill>
              <a:cs typeface="Arial" charset="0"/>
            </a:endParaRPr>
          </a:p>
        </p:txBody>
      </p:sp>
      <p:sp>
        <p:nvSpPr>
          <p:cNvPr id="2" name="Date Placeholder 1"/>
          <p:cNvSpPr>
            <a:spLocks noGrp="1"/>
          </p:cNvSpPr>
          <p:nvPr>
            <p:ph type="dt"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2911672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Rectangle 3"/>
          <p:cNvSpPr>
            <a:spLocks noGrp="1" noChangeArrowheads="1"/>
          </p:cNvSpPr>
          <p:nvPr>
            <p:ph type="body" idx="1"/>
          </p:nvPr>
        </p:nvSpPr>
        <p:spPr bwMode="auto">
          <a:xfrm>
            <a:off x="716619" y="4489387"/>
            <a:ext cx="5732949" cy="4253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 name="Date Placeholder 1"/>
          <p:cNvSpPr>
            <a:spLocks noGrp="1"/>
          </p:cNvSpPr>
          <p:nvPr>
            <p:ph type="dt"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13036083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Rectangle 3"/>
          <p:cNvSpPr>
            <a:spLocks noGrp="1" noChangeArrowheads="1"/>
          </p:cNvSpPr>
          <p:nvPr>
            <p:ph type="body" idx="1"/>
          </p:nvPr>
        </p:nvSpPr>
        <p:spPr bwMode="auto">
          <a:xfrm>
            <a:off x="716619" y="4489387"/>
            <a:ext cx="5732949" cy="4253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 name="Date Placeholder 1"/>
          <p:cNvSpPr>
            <a:spLocks noGrp="1"/>
          </p:cNvSpPr>
          <p:nvPr>
            <p:ph type="dt"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869318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716619" y="4489387"/>
            <a:ext cx="5732949" cy="4253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Back Slide</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itchFamily="34" charset="0"/>
                <a:cs typeface="Arial" panose="020B0604020202020204" pitchFamily="34" charset="0"/>
              </a:defRPr>
            </a:lvl1pPr>
            <a:lvl2pPr marL="771450" indent="-296711" eaLnBrk="0" hangingPunct="0">
              <a:defRPr>
                <a:solidFill>
                  <a:schemeClr val="tx1"/>
                </a:solidFill>
                <a:latin typeface="Franklin Gothic Book" pitchFamily="34" charset="0"/>
                <a:cs typeface="Arial" panose="020B0604020202020204" pitchFamily="34" charset="0"/>
              </a:defRPr>
            </a:lvl2pPr>
            <a:lvl3pPr marL="1186847" indent="-237369" eaLnBrk="0" hangingPunct="0">
              <a:defRPr>
                <a:solidFill>
                  <a:schemeClr val="tx1"/>
                </a:solidFill>
                <a:latin typeface="Franklin Gothic Book" pitchFamily="34" charset="0"/>
                <a:cs typeface="Arial" panose="020B0604020202020204" pitchFamily="34" charset="0"/>
              </a:defRPr>
            </a:lvl3pPr>
            <a:lvl4pPr marL="1661585" indent="-237369" eaLnBrk="0" hangingPunct="0">
              <a:defRPr>
                <a:solidFill>
                  <a:schemeClr val="tx1"/>
                </a:solidFill>
                <a:latin typeface="Franklin Gothic Book" pitchFamily="34" charset="0"/>
                <a:cs typeface="Arial" panose="020B0604020202020204" pitchFamily="34" charset="0"/>
              </a:defRPr>
            </a:lvl4pPr>
            <a:lvl5pPr marL="2136324" indent="-237369" eaLnBrk="0" hangingPunct="0">
              <a:defRPr>
                <a:solidFill>
                  <a:schemeClr val="tx1"/>
                </a:solidFill>
                <a:latin typeface="Franklin Gothic Book"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Franklin Gothic Book"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Franklin Gothic Book"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Franklin Gothic Book"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Franklin Gothic Book" pitchFamily="34" charset="0"/>
                <a:cs typeface="Arial" panose="020B0604020202020204" pitchFamily="34" charset="0"/>
              </a:defRPr>
            </a:lvl9pPr>
          </a:lstStyle>
          <a:p>
            <a:pPr eaLnBrk="1" hangingPunct="1"/>
            <a:fld id="{CEE79C32-8391-4297-B564-1436226FD396}" type="slidenum">
              <a:rPr lang="en-US" altLang="en-US">
                <a:solidFill>
                  <a:prstClr val="black"/>
                </a:solidFill>
                <a:latin typeface="Calibri" panose="020F0502020204030204" pitchFamily="34" charset="0"/>
              </a:rPr>
              <a:pPr eaLnBrk="1" hangingPunct="1"/>
              <a:t>49</a:t>
            </a:fld>
            <a:endParaRPr lang="en-US" altLang="en-US" dirty="0">
              <a:solidFill>
                <a:prstClr val="black"/>
              </a:solidFill>
              <a:latin typeface="Calibri" panose="020F0502020204030204" pitchFamily="34" charset="0"/>
            </a:endParaRPr>
          </a:p>
        </p:txBody>
      </p:sp>
      <p:sp>
        <p:nvSpPr>
          <p:cNvPr id="2" name="Date Placeholder 1"/>
          <p:cNvSpPr>
            <a:spLocks noGrp="1"/>
          </p:cNvSpPr>
          <p:nvPr>
            <p:ph type="dt"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235155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a:solidFill>
                  <a:schemeClr val="tx1"/>
                </a:solidFill>
                <a:latin typeface="Franklin Gothic Book" panose="020B0503020102020204" pitchFamily="34" charset="0"/>
                <a:cs typeface="Arial" panose="020B0604020202020204" pitchFamily="34" charset="0"/>
              </a:defRPr>
            </a:lvl1pPr>
            <a:lvl2pPr marL="742950" indent="-285750" defTabSz="895350" eaLnBrk="0" hangingPunct="0">
              <a:defRPr>
                <a:solidFill>
                  <a:schemeClr val="tx1"/>
                </a:solidFill>
                <a:latin typeface="Franklin Gothic Book" panose="020B0503020102020204" pitchFamily="34" charset="0"/>
                <a:cs typeface="Arial" panose="020B0604020202020204" pitchFamily="34" charset="0"/>
              </a:defRPr>
            </a:lvl2pPr>
            <a:lvl3pPr marL="1143000" indent="-228600" defTabSz="895350" eaLnBrk="0" hangingPunct="0">
              <a:defRPr>
                <a:solidFill>
                  <a:schemeClr val="tx1"/>
                </a:solidFill>
                <a:latin typeface="Franklin Gothic Book" panose="020B0503020102020204" pitchFamily="34" charset="0"/>
                <a:cs typeface="Arial" panose="020B0604020202020204" pitchFamily="34" charset="0"/>
              </a:defRPr>
            </a:lvl3pPr>
            <a:lvl4pPr marL="1600200" indent="-228600" defTabSz="895350" eaLnBrk="0" hangingPunct="0">
              <a:defRPr>
                <a:solidFill>
                  <a:schemeClr val="tx1"/>
                </a:solidFill>
                <a:latin typeface="Franklin Gothic Book" panose="020B0503020102020204" pitchFamily="34" charset="0"/>
                <a:cs typeface="Arial" panose="020B0604020202020204" pitchFamily="34" charset="0"/>
              </a:defRPr>
            </a:lvl4pPr>
            <a:lvl5pPr marL="2057400" indent="-228600" defTabSz="895350" eaLnBrk="0" hangingPunct="0">
              <a:defRPr>
                <a:solidFill>
                  <a:schemeClr val="tx1"/>
                </a:solidFill>
                <a:latin typeface="Franklin Gothic Book" panose="020B0503020102020204" pitchFamily="34" charset="0"/>
                <a:cs typeface="Arial" panose="020B0604020202020204" pitchFamily="34" charset="0"/>
              </a:defRPr>
            </a:lvl5pPr>
            <a:lvl6pPr marL="25146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0748551-8A8C-4566-A0F1-DA24173789EA}" type="slidenum">
              <a:rPr lang="en-US" altLang="en-US">
                <a:solidFill>
                  <a:srgbClr val="000000"/>
                </a:solidFill>
                <a:latin typeface="Calibri" panose="020F0502020204030204" pitchFamily="34" charset="0"/>
              </a:rPr>
              <a:pPr/>
              <a:t>7</a:t>
            </a:fld>
            <a:endParaRPr lang="en-US" altLang="en-US">
              <a:solidFill>
                <a:srgbClr val="000000"/>
              </a:solidFill>
              <a:latin typeface="Calibri" panose="020F0502020204030204" pitchFamily="34" charset="0"/>
            </a:endParaRPr>
          </a:p>
        </p:txBody>
      </p:sp>
      <p:sp>
        <p:nvSpPr>
          <p:cNvPr id="25603"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base" latinLnBrk="0" hangingPunct="1">
              <a:lnSpc>
                <a:spcPct val="80000"/>
              </a:lnSpc>
              <a:spcBef>
                <a:spcPct val="0"/>
              </a:spcBef>
              <a:spcAft>
                <a:spcPct val="0"/>
              </a:spcAft>
              <a:buClrTx/>
              <a:buSzTx/>
              <a:buFontTx/>
              <a:buNone/>
              <a:tabLst/>
              <a:defRPr/>
            </a:pPr>
            <a:r>
              <a:rPr lang="en-US" sz="1200" dirty="0" smtClean="0"/>
              <a:t>Special </a:t>
            </a:r>
            <a:r>
              <a:rPr lang="en-US" sz="1200" dirty="0" err="1" smtClean="0"/>
              <a:t>ed</a:t>
            </a:r>
            <a:r>
              <a:rPr lang="en-US" sz="1200" dirty="0" smtClean="0"/>
              <a:t> students</a:t>
            </a:r>
            <a:r>
              <a:rPr lang="en-US" sz="1200" baseline="0" dirty="0" smtClean="0"/>
              <a:t> are not exempt from disciplinary measures, but special protections for suspensions beyond 10 days and expulsions. </a:t>
            </a:r>
          </a:p>
          <a:p>
            <a:pPr marL="0" marR="0" lvl="1" indent="0" algn="l" defTabSz="914400" rtl="0" eaLnBrk="1" fontAlgn="base" latinLnBrk="0" hangingPunct="1">
              <a:lnSpc>
                <a:spcPct val="80000"/>
              </a:lnSpc>
              <a:spcBef>
                <a:spcPct val="0"/>
              </a:spcBef>
              <a:spcAft>
                <a:spcPct val="0"/>
              </a:spcAft>
              <a:buClrTx/>
              <a:buSzTx/>
              <a:buFontTx/>
              <a:buNone/>
              <a:tabLst/>
              <a:defRPr/>
            </a:pPr>
            <a:endParaRPr lang="en-US" sz="1200" baseline="0" dirty="0" smtClean="0"/>
          </a:p>
          <a:p>
            <a:pPr marL="0" marR="0" lvl="1" indent="0" algn="l" defTabSz="914400" rtl="0" eaLnBrk="1" fontAlgn="base" latinLnBrk="0" hangingPunct="1">
              <a:lnSpc>
                <a:spcPct val="80000"/>
              </a:lnSpc>
              <a:spcBef>
                <a:spcPct val="0"/>
              </a:spcBef>
              <a:spcAft>
                <a:spcPct val="0"/>
              </a:spcAft>
              <a:buClrTx/>
              <a:buSzTx/>
              <a:buFontTx/>
              <a:buNone/>
              <a:tabLst/>
              <a:defRPr/>
            </a:pPr>
            <a:r>
              <a:rPr lang="en-US" sz="1200" dirty="0" smtClean="0"/>
              <a:t>The purpose of those protections is to make sure that a child is not missing many days of the services that they need. The protections also make sure that students with disabilities are not being disciplined due to their disability.</a:t>
            </a:r>
          </a:p>
          <a:p>
            <a:pPr marL="0" marR="0" lvl="1" indent="0" algn="l" defTabSz="914400" rtl="0" eaLnBrk="1" fontAlgn="base" latinLnBrk="0" hangingPunct="1">
              <a:lnSpc>
                <a:spcPct val="80000"/>
              </a:lnSpc>
              <a:spcBef>
                <a:spcPct val="0"/>
              </a:spcBef>
              <a:spcAft>
                <a:spcPct val="0"/>
              </a:spcAft>
              <a:buClrTx/>
              <a:buSzTx/>
              <a:buFontTx/>
              <a:buNone/>
              <a:tabLst/>
              <a:defRPr/>
            </a:pPr>
            <a:endParaRPr lang="en-US" sz="1200" dirty="0" smtClean="0"/>
          </a:p>
          <a:p>
            <a:pPr marL="0" marR="0" lvl="1" indent="0" algn="l" defTabSz="914400" rtl="0" eaLnBrk="1" fontAlgn="base" latinLnBrk="0" hangingPunct="1">
              <a:lnSpc>
                <a:spcPct val="80000"/>
              </a:lnSpc>
              <a:spcBef>
                <a:spcPct val="0"/>
              </a:spcBef>
              <a:spcAft>
                <a:spcPct val="0"/>
              </a:spcAft>
              <a:buClrTx/>
              <a:buSzTx/>
              <a:buFontTx/>
              <a:buNone/>
              <a:tabLst/>
              <a:defRPr/>
            </a:pPr>
            <a:endParaRPr lang="en-US" altLang="en-US" baseline="0" dirty="0" smtClean="0"/>
          </a:p>
        </p:txBody>
      </p:sp>
    </p:spTree>
    <p:extLst>
      <p:ext uri="{BB962C8B-B14F-4D97-AF65-F5344CB8AC3E}">
        <p14:creationId xmlns:p14="http://schemas.microsoft.com/office/powerpoint/2010/main" val="336061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a:solidFill>
                  <a:schemeClr val="tx1"/>
                </a:solidFill>
                <a:latin typeface="Franklin Gothic Book" panose="020B0503020102020204" pitchFamily="34" charset="0"/>
                <a:cs typeface="Arial" panose="020B0604020202020204" pitchFamily="34" charset="0"/>
              </a:defRPr>
            </a:lvl1pPr>
            <a:lvl2pPr marL="742950" indent="-285750" defTabSz="895350" eaLnBrk="0" hangingPunct="0">
              <a:defRPr>
                <a:solidFill>
                  <a:schemeClr val="tx1"/>
                </a:solidFill>
                <a:latin typeface="Franklin Gothic Book" panose="020B0503020102020204" pitchFamily="34" charset="0"/>
                <a:cs typeface="Arial" panose="020B0604020202020204" pitchFamily="34" charset="0"/>
              </a:defRPr>
            </a:lvl2pPr>
            <a:lvl3pPr marL="1143000" indent="-228600" defTabSz="895350" eaLnBrk="0" hangingPunct="0">
              <a:defRPr>
                <a:solidFill>
                  <a:schemeClr val="tx1"/>
                </a:solidFill>
                <a:latin typeface="Franklin Gothic Book" panose="020B0503020102020204" pitchFamily="34" charset="0"/>
                <a:cs typeface="Arial" panose="020B0604020202020204" pitchFamily="34" charset="0"/>
              </a:defRPr>
            </a:lvl3pPr>
            <a:lvl4pPr marL="1600200" indent="-228600" defTabSz="895350" eaLnBrk="0" hangingPunct="0">
              <a:defRPr>
                <a:solidFill>
                  <a:schemeClr val="tx1"/>
                </a:solidFill>
                <a:latin typeface="Franklin Gothic Book" panose="020B0503020102020204" pitchFamily="34" charset="0"/>
                <a:cs typeface="Arial" panose="020B0604020202020204" pitchFamily="34" charset="0"/>
              </a:defRPr>
            </a:lvl4pPr>
            <a:lvl5pPr marL="2057400" indent="-228600" defTabSz="895350" eaLnBrk="0" hangingPunct="0">
              <a:defRPr>
                <a:solidFill>
                  <a:schemeClr val="tx1"/>
                </a:solidFill>
                <a:latin typeface="Franklin Gothic Book" panose="020B0503020102020204" pitchFamily="34" charset="0"/>
                <a:cs typeface="Arial" panose="020B0604020202020204" pitchFamily="34" charset="0"/>
              </a:defRPr>
            </a:lvl5pPr>
            <a:lvl6pPr marL="25146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0748551-8A8C-4566-A0F1-DA24173789EA}" type="slidenum">
              <a:rPr lang="en-US" altLang="en-US">
                <a:solidFill>
                  <a:srgbClr val="000000"/>
                </a:solidFill>
                <a:latin typeface="Calibri" panose="020F0502020204030204" pitchFamily="34" charset="0"/>
              </a:rPr>
              <a:pPr/>
              <a:t>8</a:t>
            </a:fld>
            <a:endParaRPr lang="en-US" altLang="en-US">
              <a:solidFill>
                <a:srgbClr val="000000"/>
              </a:solidFill>
              <a:latin typeface="Calibri" panose="020F0502020204030204" pitchFamily="34" charset="0"/>
            </a:endParaRPr>
          </a:p>
        </p:txBody>
      </p:sp>
      <p:sp>
        <p:nvSpPr>
          <p:cNvPr id="25603"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base" latinLnBrk="0" hangingPunct="1">
              <a:lnSpc>
                <a:spcPct val="80000"/>
              </a:lnSpc>
              <a:spcBef>
                <a:spcPct val="0"/>
              </a:spcBef>
              <a:spcAft>
                <a:spcPct val="0"/>
              </a:spcAft>
              <a:buClrTx/>
              <a:buSzTx/>
              <a:buFontTx/>
              <a:buNone/>
              <a:tabLst/>
              <a:defRPr/>
            </a:pPr>
            <a:endParaRPr lang="en-US" altLang="en-US" baseline="0" dirty="0" smtClean="0"/>
          </a:p>
        </p:txBody>
      </p:sp>
    </p:spTree>
    <p:extLst>
      <p:ext uri="{BB962C8B-B14F-4D97-AF65-F5344CB8AC3E}">
        <p14:creationId xmlns:p14="http://schemas.microsoft.com/office/powerpoint/2010/main" val="3571864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a:solidFill>
                  <a:schemeClr val="tx1"/>
                </a:solidFill>
                <a:latin typeface="Franklin Gothic Book" panose="020B0503020102020204" pitchFamily="34" charset="0"/>
                <a:cs typeface="Arial" panose="020B0604020202020204" pitchFamily="34" charset="0"/>
              </a:defRPr>
            </a:lvl1pPr>
            <a:lvl2pPr marL="742950" indent="-285750" defTabSz="895350" eaLnBrk="0" hangingPunct="0">
              <a:defRPr>
                <a:solidFill>
                  <a:schemeClr val="tx1"/>
                </a:solidFill>
                <a:latin typeface="Franklin Gothic Book" panose="020B0503020102020204" pitchFamily="34" charset="0"/>
                <a:cs typeface="Arial" panose="020B0604020202020204" pitchFamily="34" charset="0"/>
              </a:defRPr>
            </a:lvl2pPr>
            <a:lvl3pPr marL="1143000" indent="-228600" defTabSz="895350" eaLnBrk="0" hangingPunct="0">
              <a:defRPr>
                <a:solidFill>
                  <a:schemeClr val="tx1"/>
                </a:solidFill>
                <a:latin typeface="Franklin Gothic Book" panose="020B0503020102020204" pitchFamily="34" charset="0"/>
                <a:cs typeface="Arial" panose="020B0604020202020204" pitchFamily="34" charset="0"/>
              </a:defRPr>
            </a:lvl3pPr>
            <a:lvl4pPr marL="1600200" indent="-228600" defTabSz="895350" eaLnBrk="0" hangingPunct="0">
              <a:defRPr>
                <a:solidFill>
                  <a:schemeClr val="tx1"/>
                </a:solidFill>
                <a:latin typeface="Franklin Gothic Book" panose="020B0503020102020204" pitchFamily="34" charset="0"/>
                <a:cs typeface="Arial" panose="020B0604020202020204" pitchFamily="34" charset="0"/>
              </a:defRPr>
            </a:lvl4pPr>
            <a:lvl5pPr marL="2057400" indent="-228600" defTabSz="895350" eaLnBrk="0" hangingPunct="0">
              <a:defRPr>
                <a:solidFill>
                  <a:schemeClr val="tx1"/>
                </a:solidFill>
                <a:latin typeface="Franklin Gothic Book" panose="020B0503020102020204" pitchFamily="34" charset="0"/>
                <a:cs typeface="Arial" panose="020B0604020202020204" pitchFamily="34" charset="0"/>
              </a:defRPr>
            </a:lvl5pPr>
            <a:lvl6pPr marL="25146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0748551-8A8C-4566-A0F1-DA24173789EA}" type="slidenum">
              <a:rPr lang="en-US" altLang="en-US">
                <a:solidFill>
                  <a:srgbClr val="000000"/>
                </a:solidFill>
                <a:latin typeface="Calibri" panose="020F0502020204030204" pitchFamily="34" charset="0"/>
              </a:rPr>
              <a:pPr/>
              <a:t>9</a:t>
            </a:fld>
            <a:endParaRPr lang="en-US" altLang="en-US">
              <a:solidFill>
                <a:srgbClr val="000000"/>
              </a:solidFill>
              <a:latin typeface="Calibri" panose="020F0502020204030204" pitchFamily="34" charset="0"/>
            </a:endParaRPr>
          </a:p>
        </p:txBody>
      </p:sp>
      <p:sp>
        <p:nvSpPr>
          <p:cNvPr id="25603"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dirty="0" smtClean="0"/>
          </a:p>
          <a:p>
            <a:pPr eaLnBrk="1" hangingPunct="1">
              <a:lnSpc>
                <a:spcPct val="80000"/>
              </a:lnSpc>
              <a:spcBef>
                <a:spcPct val="0"/>
              </a:spcBef>
            </a:pPr>
            <a:endParaRPr lang="en-US" altLang="en-US" dirty="0" smtClean="0"/>
          </a:p>
          <a:p>
            <a:pPr eaLnBrk="1" hangingPunct="1">
              <a:lnSpc>
                <a:spcPct val="80000"/>
              </a:lnSpc>
              <a:spcBef>
                <a:spcPct val="0"/>
              </a:spcBef>
            </a:pPr>
            <a:endParaRPr lang="en-US" altLang="en-US" dirty="0" smtClean="0"/>
          </a:p>
        </p:txBody>
      </p:sp>
    </p:spTree>
    <p:extLst>
      <p:ext uri="{BB962C8B-B14F-4D97-AF65-F5344CB8AC3E}">
        <p14:creationId xmlns:p14="http://schemas.microsoft.com/office/powerpoint/2010/main" val="3783986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a:solidFill>
                  <a:schemeClr val="tx1"/>
                </a:solidFill>
                <a:latin typeface="Franklin Gothic Book" panose="020B0503020102020204" pitchFamily="34" charset="0"/>
                <a:cs typeface="Arial" panose="020B0604020202020204" pitchFamily="34" charset="0"/>
              </a:defRPr>
            </a:lvl1pPr>
            <a:lvl2pPr marL="742950" indent="-285750" defTabSz="895350" eaLnBrk="0" hangingPunct="0">
              <a:defRPr>
                <a:solidFill>
                  <a:schemeClr val="tx1"/>
                </a:solidFill>
                <a:latin typeface="Franklin Gothic Book" panose="020B0503020102020204" pitchFamily="34" charset="0"/>
                <a:cs typeface="Arial" panose="020B0604020202020204" pitchFamily="34" charset="0"/>
              </a:defRPr>
            </a:lvl2pPr>
            <a:lvl3pPr marL="1143000" indent="-228600" defTabSz="895350" eaLnBrk="0" hangingPunct="0">
              <a:defRPr>
                <a:solidFill>
                  <a:schemeClr val="tx1"/>
                </a:solidFill>
                <a:latin typeface="Franklin Gothic Book" panose="020B0503020102020204" pitchFamily="34" charset="0"/>
                <a:cs typeface="Arial" panose="020B0604020202020204" pitchFamily="34" charset="0"/>
              </a:defRPr>
            </a:lvl3pPr>
            <a:lvl4pPr marL="1600200" indent="-228600" defTabSz="895350" eaLnBrk="0" hangingPunct="0">
              <a:defRPr>
                <a:solidFill>
                  <a:schemeClr val="tx1"/>
                </a:solidFill>
                <a:latin typeface="Franklin Gothic Book" panose="020B0503020102020204" pitchFamily="34" charset="0"/>
                <a:cs typeface="Arial" panose="020B0604020202020204" pitchFamily="34" charset="0"/>
              </a:defRPr>
            </a:lvl4pPr>
            <a:lvl5pPr marL="2057400" indent="-228600" defTabSz="895350" eaLnBrk="0" hangingPunct="0">
              <a:defRPr>
                <a:solidFill>
                  <a:schemeClr val="tx1"/>
                </a:solidFill>
                <a:latin typeface="Franklin Gothic Book" panose="020B0503020102020204" pitchFamily="34" charset="0"/>
                <a:cs typeface="Arial" panose="020B0604020202020204" pitchFamily="34" charset="0"/>
              </a:defRPr>
            </a:lvl5pPr>
            <a:lvl6pPr marL="25146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0748551-8A8C-4566-A0F1-DA24173789EA}" type="slidenum">
              <a:rPr lang="en-US" altLang="en-US">
                <a:solidFill>
                  <a:srgbClr val="000000"/>
                </a:solidFill>
                <a:latin typeface="Calibri" panose="020F0502020204030204" pitchFamily="34" charset="0"/>
              </a:rPr>
              <a:pPr/>
              <a:t>10</a:t>
            </a:fld>
            <a:endParaRPr lang="en-US" altLang="en-US">
              <a:solidFill>
                <a:srgbClr val="000000"/>
              </a:solidFill>
              <a:latin typeface="Calibri" panose="020F0502020204030204" pitchFamily="34" charset="0"/>
            </a:endParaRPr>
          </a:p>
        </p:txBody>
      </p:sp>
      <p:sp>
        <p:nvSpPr>
          <p:cNvPr id="25603"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dirty="0" smtClean="0"/>
          </a:p>
          <a:p>
            <a:pPr eaLnBrk="1" hangingPunct="1">
              <a:lnSpc>
                <a:spcPct val="80000"/>
              </a:lnSpc>
              <a:spcBef>
                <a:spcPct val="0"/>
              </a:spcBef>
            </a:pPr>
            <a:endParaRPr lang="en-US" altLang="en-US" dirty="0" smtClean="0"/>
          </a:p>
          <a:p>
            <a:pPr eaLnBrk="1" hangingPunct="1">
              <a:lnSpc>
                <a:spcPct val="80000"/>
              </a:lnSpc>
              <a:spcBef>
                <a:spcPct val="0"/>
              </a:spcBef>
            </a:pPr>
            <a:endParaRPr lang="en-US" altLang="en-US" dirty="0" smtClean="0"/>
          </a:p>
        </p:txBody>
      </p:sp>
    </p:spTree>
    <p:extLst>
      <p:ext uri="{BB962C8B-B14F-4D97-AF65-F5344CB8AC3E}">
        <p14:creationId xmlns:p14="http://schemas.microsoft.com/office/powerpoint/2010/main" val="3034712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a:solidFill>
                  <a:schemeClr val="tx1"/>
                </a:solidFill>
                <a:latin typeface="Franklin Gothic Book" panose="020B0503020102020204" pitchFamily="34" charset="0"/>
                <a:cs typeface="Arial" panose="020B0604020202020204" pitchFamily="34" charset="0"/>
              </a:defRPr>
            </a:lvl1pPr>
            <a:lvl2pPr marL="742950" indent="-285750" defTabSz="895350" eaLnBrk="0" hangingPunct="0">
              <a:defRPr>
                <a:solidFill>
                  <a:schemeClr val="tx1"/>
                </a:solidFill>
                <a:latin typeface="Franklin Gothic Book" panose="020B0503020102020204" pitchFamily="34" charset="0"/>
                <a:cs typeface="Arial" panose="020B0604020202020204" pitchFamily="34" charset="0"/>
              </a:defRPr>
            </a:lvl2pPr>
            <a:lvl3pPr marL="1143000" indent="-228600" defTabSz="895350" eaLnBrk="0" hangingPunct="0">
              <a:defRPr>
                <a:solidFill>
                  <a:schemeClr val="tx1"/>
                </a:solidFill>
                <a:latin typeface="Franklin Gothic Book" panose="020B0503020102020204" pitchFamily="34" charset="0"/>
                <a:cs typeface="Arial" panose="020B0604020202020204" pitchFamily="34" charset="0"/>
              </a:defRPr>
            </a:lvl3pPr>
            <a:lvl4pPr marL="1600200" indent="-228600" defTabSz="895350" eaLnBrk="0" hangingPunct="0">
              <a:defRPr>
                <a:solidFill>
                  <a:schemeClr val="tx1"/>
                </a:solidFill>
                <a:latin typeface="Franklin Gothic Book" panose="020B0503020102020204" pitchFamily="34" charset="0"/>
                <a:cs typeface="Arial" panose="020B0604020202020204" pitchFamily="34" charset="0"/>
              </a:defRPr>
            </a:lvl4pPr>
            <a:lvl5pPr marL="2057400" indent="-228600" defTabSz="895350" eaLnBrk="0" hangingPunct="0">
              <a:defRPr>
                <a:solidFill>
                  <a:schemeClr val="tx1"/>
                </a:solidFill>
                <a:latin typeface="Franklin Gothic Book" panose="020B0503020102020204" pitchFamily="34" charset="0"/>
                <a:cs typeface="Arial" panose="020B0604020202020204" pitchFamily="34" charset="0"/>
              </a:defRPr>
            </a:lvl5pPr>
            <a:lvl6pPr marL="25146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defTabSz="89535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0748551-8A8C-4566-A0F1-DA24173789EA}" type="slidenum">
              <a:rPr lang="en-US" altLang="en-US">
                <a:solidFill>
                  <a:srgbClr val="000000"/>
                </a:solidFill>
                <a:latin typeface="Calibri" panose="020F0502020204030204" pitchFamily="34" charset="0"/>
              </a:rPr>
              <a:pPr/>
              <a:t>11</a:t>
            </a:fld>
            <a:endParaRPr lang="en-US" altLang="en-US">
              <a:solidFill>
                <a:srgbClr val="000000"/>
              </a:solidFill>
              <a:latin typeface="Calibri" panose="020F0502020204030204" pitchFamily="34" charset="0"/>
            </a:endParaRPr>
          </a:p>
        </p:txBody>
      </p:sp>
      <p:sp>
        <p:nvSpPr>
          <p:cNvPr id="25603"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lnSpc>
                <a:spcPct val="80000"/>
              </a:lnSpc>
              <a:spcBef>
                <a:spcPct val="0"/>
              </a:spcBef>
              <a:buFont typeface="Arial" panose="020B0604020202020204" pitchFamily="34" charset="0"/>
              <a:buNone/>
            </a:pPr>
            <a:r>
              <a:rPr lang="en-US" altLang="en-US" baseline="0" dirty="0" smtClean="0"/>
              <a:t>Special protections for suspensions adding up to more than 10 days in ONE school year and expulsions:</a:t>
            </a:r>
          </a:p>
          <a:p>
            <a:pPr marL="0" indent="0" eaLnBrk="1" hangingPunct="1">
              <a:lnSpc>
                <a:spcPct val="80000"/>
              </a:lnSpc>
              <a:spcBef>
                <a:spcPct val="0"/>
              </a:spcBef>
              <a:buFont typeface="Arial" panose="020B0604020202020204" pitchFamily="34" charset="0"/>
              <a:buNone/>
            </a:pPr>
            <a:r>
              <a:rPr lang="en-US" altLang="en-US" baseline="0" dirty="0" smtClean="0"/>
              <a:t>You can discipline a special education student with suspension for up to 10 days before special education protections are afforded.</a:t>
            </a:r>
          </a:p>
          <a:p>
            <a:pPr marL="0" indent="0" eaLnBrk="1" hangingPunct="1">
              <a:lnSpc>
                <a:spcPct val="80000"/>
              </a:lnSpc>
              <a:spcBef>
                <a:spcPct val="0"/>
              </a:spcBef>
              <a:buFont typeface="Arial" panose="020B0604020202020204" pitchFamily="34" charset="0"/>
              <a:buNone/>
            </a:pPr>
            <a:r>
              <a:rPr lang="en-US" altLang="en-US" baseline="0" dirty="0" smtClean="0"/>
              <a:t>For the 11th day of suspension, a manifestation determination must be held. </a:t>
            </a:r>
          </a:p>
          <a:p>
            <a:pPr marL="0" indent="0" eaLnBrk="1" hangingPunct="1">
              <a:lnSpc>
                <a:spcPct val="80000"/>
              </a:lnSpc>
              <a:spcBef>
                <a:spcPct val="0"/>
              </a:spcBef>
              <a:buFont typeface="Arial" panose="020B0604020202020204" pitchFamily="34" charset="0"/>
              <a:buNone/>
            </a:pPr>
            <a:r>
              <a:rPr lang="en-US" altLang="en-US" baseline="0" dirty="0" smtClean="0"/>
              <a:t>For each day of suspension thereafter, must hold manifestation determination. </a:t>
            </a:r>
          </a:p>
          <a:p>
            <a:pPr marL="0" indent="0" eaLnBrk="1" hangingPunct="1">
              <a:lnSpc>
                <a:spcPct val="80000"/>
              </a:lnSpc>
              <a:spcBef>
                <a:spcPct val="0"/>
              </a:spcBef>
              <a:buFont typeface="Arial" panose="020B0604020202020204" pitchFamily="34" charset="0"/>
              <a:buNone/>
            </a:pPr>
            <a:endParaRPr lang="en-US" altLang="en-US" baseline="0" dirty="0" smtClean="0"/>
          </a:p>
          <a:p>
            <a:pPr marL="0" indent="0" eaLnBrk="1" hangingPunct="1">
              <a:lnSpc>
                <a:spcPct val="80000"/>
              </a:lnSpc>
              <a:spcBef>
                <a:spcPct val="0"/>
              </a:spcBef>
              <a:buFont typeface="Arial" panose="020B0604020202020204" pitchFamily="34" charset="0"/>
              <a:buNone/>
            </a:pPr>
            <a:r>
              <a:rPr lang="en-US" altLang="en-US" baseline="0" dirty="0" smtClean="0"/>
              <a:t>What is a Manifestation determination?  </a:t>
            </a:r>
          </a:p>
          <a:p>
            <a:pPr marL="0" indent="0" eaLnBrk="1" hangingPunct="1">
              <a:lnSpc>
                <a:spcPct val="80000"/>
              </a:lnSpc>
              <a:spcBef>
                <a:spcPct val="0"/>
              </a:spcBef>
              <a:buFont typeface="Arial" panose="020B0604020202020204" pitchFamily="34" charset="0"/>
              <a:buNone/>
            </a:pPr>
            <a:r>
              <a:rPr lang="en-US" altLang="en-US" baseline="0" dirty="0" smtClean="0"/>
              <a:t>Meeting between parents and school staff, analysis of whether the child’s conduct’s was caused by or directly related to child’s disability – if it is determined that the conduct in question had either a casual relationship with the disability, then the conduct is determined to be a manifestation of the child’s disability and district cannot impose discipline that would constitute a change in placement (MD later discussed in more detail)</a:t>
            </a:r>
          </a:p>
          <a:p>
            <a:pPr marL="0" indent="0" eaLnBrk="1" hangingPunct="1">
              <a:lnSpc>
                <a:spcPct val="80000"/>
              </a:lnSpc>
              <a:spcBef>
                <a:spcPct val="0"/>
              </a:spcBef>
              <a:buFont typeface="Arial" panose="020B0604020202020204" pitchFamily="34" charset="0"/>
              <a:buNone/>
            </a:pPr>
            <a:endParaRPr lang="en-US" altLang="en-US" baseline="0" dirty="0" smtClean="0"/>
          </a:p>
          <a:p>
            <a:pPr marL="0" indent="0" eaLnBrk="1" hangingPunct="1">
              <a:lnSpc>
                <a:spcPct val="80000"/>
              </a:lnSpc>
              <a:spcBef>
                <a:spcPct val="0"/>
              </a:spcBef>
              <a:buFont typeface="Arial" panose="020B0604020202020204" pitchFamily="34" charset="0"/>
              <a:buNone/>
            </a:pPr>
            <a:endParaRPr lang="en-US" altLang="en-US" baseline="0" dirty="0" smtClean="0"/>
          </a:p>
        </p:txBody>
      </p:sp>
    </p:spTree>
    <p:extLst>
      <p:ext uri="{BB962C8B-B14F-4D97-AF65-F5344CB8AC3E}">
        <p14:creationId xmlns:p14="http://schemas.microsoft.com/office/powerpoint/2010/main" val="1604958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duczya\Desktop\Lozano_Smith\Natives\Lozano-Smith_ContentSlide-01.jpg"/>
          <p:cNvPicPr>
            <a:picLocks noChangeAspect="1" noChangeArrowheads="1"/>
          </p:cNvPicPr>
          <p:nvPr/>
        </p:nvPicPr>
        <p:blipFill>
          <a:blip r:embed="rId2"/>
          <a:srcRect/>
          <a:stretch>
            <a:fillRect/>
          </a:stretch>
        </p:blipFill>
        <p:spPr bwMode="auto">
          <a:xfrm>
            <a:off x="0" y="7940"/>
            <a:ext cx="9144000" cy="1169987"/>
          </a:xfrm>
          <a:prstGeom prst="rect">
            <a:avLst/>
          </a:prstGeom>
          <a:noFill/>
          <a:ln w="9525">
            <a:noFill/>
            <a:miter lim="800000"/>
            <a:headEnd/>
            <a:tailEnd/>
          </a:ln>
        </p:spPr>
      </p:pic>
      <p:pic>
        <p:nvPicPr>
          <p:cNvPr id="5" name="Picture 3" descr="C:\Users\duczya\Desktop\Lozano_Smith\Natives\Lozano-Smith_ContentSlide-02.jpg"/>
          <p:cNvPicPr>
            <a:picLocks noChangeAspect="1" noChangeArrowheads="1"/>
          </p:cNvPicPr>
          <p:nvPr/>
        </p:nvPicPr>
        <p:blipFill>
          <a:blip r:embed="rId3"/>
          <a:srcRect/>
          <a:stretch>
            <a:fillRect/>
          </a:stretch>
        </p:blipFill>
        <p:spPr bwMode="auto">
          <a:xfrm>
            <a:off x="381001" y="6232525"/>
            <a:ext cx="2341563" cy="603250"/>
          </a:xfrm>
          <a:prstGeom prst="rect">
            <a:avLst/>
          </a:prstGeom>
          <a:noFill/>
          <a:ln w="9525">
            <a:noFill/>
            <a:miter lim="800000"/>
            <a:headEnd/>
            <a:tailEnd/>
          </a:ln>
        </p:spPr>
      </p:pic>
      <p:cxnSp>
        <p:nvCxnSpPr>
          <p:cNvPr id="6" name="Straight Connector 5"/>
          <p:cNvCxnSpPr/>
          <p:nvPr/>
        </p:nvCxnSpPr>
        <p:spPr>
          <a:xfrm>
            <a:off x="2722564"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5026950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B7EEC081-F036-4E64-8BD4-ADC58B363D8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522856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2599A8D-8A62-4688-A98A-111B336E9303}" type="slidenum">
              <a:rPr lang="en-US" altLang="en-US"/>
              <a:pPr/>
              <a:t>‹#›</a:t>
            </a:fld>
            <a:endParaRPr lang="en-US" altLang="en-US"/>
          </a:p>
        </p:txBody>
      </p:sp>
    </p:spTree>
    <p:extLst>
      <p:ext uri="{BB962C8B-B14F-4D97-AF65-F5344CB8AC3E}">
        <p14:creationId xmlns:p14="http://schemas.microsoft.com/office/powerpoint/2010/main" val="13746523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299401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8410BF0D-5552-4640-B668-BCE35F0D5845}" type="slidenum">
              <a:rPr lang="en-US" altLang="en-US"/>
              <a:pPr/>
              <a:t>‹#›</a:t>
            </a:fld>
            <a:endParaRPr lang="en-US" altLang="en-US"/>
          </a:p>
        </p:txBody>
      </p:sp>
    </p:spTree>
    <p:extLst>
      <p:ext uri="{BB962C8B-B14F-4D97-AF65-F5344CB8AC3E}">
        <p14:creationId xmlns:p14="http://schemas.microsoft.com/office/powerpoint/2010/main" val="41050233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6" name="Slide Number Placeholder 5"/>
          <p:cNvSpPr>
            <a:spLocks noGrp="1"/>
          </p:cNvSpPr>
          <p:nvPr>
            <p:ph type="sldNum" sz="quarter" idx="14"/>
          </p:nvPr>
        </p:nvSpPr>
        <p:spPr/>
        <p:txBody>
          <a:bodyPr/>
          <a:lstStyle>
            <a:lvl1pPr>
              <a:defRPr/>
            </a:lvl1pPr>
          </a:lstStyle>
          <a:p>
            <a:fld id="{E0B217A5-4F0B-4B38-A9D4-D68F03BE6116}" type="slidenum">
              <a:rPr lang="en-US" altLang="en-US"/>
              <a:pPr/>
              <a:t>‹#›</a:t>
            </a:fld>
            <a:endParaRPr lang="en-US" altLang="en-US"/>
          </a:p>
        </p:txBody>
      </p:sp>
    </p:spTree>
    <p:extLst>
      <p:ext uri="{BB962C8B-B14F-4D97-AF65-F5344CB8AC3E}">
        <p14:creationId xmlns:p14="http://schemas.microsoft.com/office/powerpoint/2010/main" val="8129882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700548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E02AF179-07B7-472B-83C2-D8D8D234B33A}" type="slidenum">
              <a:rPr lang="en-US" altLang="en-US"/>
              <a:pPr/>
              <a:t>‹#›</a:t>
            </a:fld>
            <a:endParaRPr lang="en-US" altLang="en-US"/>
          </a:p>
        </p:txBody>
      </p:sp>
    </p:spTree>
    <p:extLst>
      <p:ext uri="{BB962C8B-B14F-4D97-AF65-F5344CB8AC3E}">
        <p14:creationId xmlns:p14="http://schemas.microsoft.com/office/powerpoint/2010/main" val="6689291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736012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32522288-3DBF-4A2B-A079-6D18DA01456C}" type="slidenum">
              <a:rPr lang="en-US" altLang="en-US"/>
              <a:pPr/>
              <a:t>‹#›</a:t>
            </a:fld>
            <a:endParaRPr lang="en-US" altLang="en-US"/>
          </a:p>
        </p:txBody>
      </p:sp>
    </p:spTree>
    <p:extLst>
      <p:ext uri="{BB962C8B-B14F-4D97-AF65-F5344CB8AC3E}">
        <p14:creationId xmlns:p14="http://schemas.microsoft.com/office/powerpoint/2010/main" val="15150198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3D58BC7-39B6-4D69-BE65-24A56A28E578}" type="slidenum">
              <a:rPr lang="en-US" altLang="en-US"/>
              <a:pPr/>
              <a:t>‹#›</a:t>
            </a:fld>
            <a:endParaRPr lang="en-US" altLang="en-US"/>
          </a:p>
        </p:txBody>
      </p:sp>
    </p:spTree>
    <p:extLst>
      <p:ext uri="{BB962C8B-B14F-4D97-AF65-F5344CB8AC3E}">
        <p14:creationId xmlns:p14="http://schemas.microsoft.com/office/powerpoint/2010/main" val="16961652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6" name="Straight Connector 7"/>
          <p:cNvCxnSpPr/>
          <p:nvPr/>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fld id="{B679C3F2-5F97-41C9-A401-9FBC25810501}" type="slidenum">
              <a:rPr lang="en-US" altLang="en-US"/>
              <a:pPr/>
              <a:t>‹#›</a:t>
            </a:fld>
            <a:endParaRPr lang="en-US" altLang="en-US"/>
          </a:p>
        </p:txBody>
      </p:sp>
    </p:spTree>
    <p:extLst>
      <p:ext uri="{BB962C8B-B14F-4D97-AF65-F5344CB8AC3E}">
        <p14:creationId xmlns:p14="http://schemas.microsoft.com/office/powerpoint/2010/main" val="2171112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6" name="Slide Number Placeholder 5"/>
          <p:cNvSpPr>
            <a:spLocks noGrp="1"/>
          </p:cNvSpPr>
          <p:nvPr>
            <p:ph type="sldNum" sz="quarter" idx="14"/>
          </p:nvPr>
        </p:nvSpPr>
        <p:spPr/>
        <p:txBody>
          <a:bodyPr/>
          <a:lstStyle>
            <a:lvl1pPr>
              <a:defRPr/>
            </a:lvl1pPr>
          </a:lstStyle>
          <a:p>
            <a:pPr>
              <a:defRPr/>
            </a:pPr>
            <a:fld id="{E1B3E23B-7B97-474C-A40D-C91BDBF6A82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920991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830F8C32-16E8-47F2-AE74-54123418575B}" type="slidenum">
              <a:rPr lang="en-US" altLang="en-US"/>
              <a:pPr/>
              <a:t>‹#›</a:t>
            </a:fld>
            <a:endParaRPr lang="en-US" altLang="en-US"/>
          </a:p>
        </p:txBody>
      </p:sp>
    </p:spTree>
    <p:extLst>
      <p:ext uri="{BB962C8B-B14F-4D97-AF65-F5344CB8AC3E}">
        <p14:creationId xmlns:p14="http://schemas.microsoft.com/office/powerpoint/2010/main" val="6129029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2599A8D-8A62-4688-A98A-111B336E9303}" type="slidenum">
              <a:rPr lang="en-US" altLang="en-US"/>
              <a:pPr/>
              <a:t>‹#›</a:t>
            </a:fld>
            <a:endParaRPr lang="en-US" altLang="en-US"/>
          </a:p>
        </p:txBody>
      </p:sp>
    </p:spTree>
    <p:extLst>
      <p:ext uri="{BB962C8B-B14F-4D97-AF65-F5344CB8AC3E}">
        <p14:creationId xmlns:p14="http://schemas.microsoft.com/office/powerpoint/2010/main" val="1421752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910967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8410BF0D-5552-4640-B668-BCE35F0D5845}" type="slidenum">
              <a:rPr lang="en-US" altLang="en-US"/>
              <a:pPr/>
              <a:t>‹#›</a:t>
            </a:fld>
            <a:endParaRPr lang="en-US" altLang="en-US"/>
          </a:p>
        </p:txBody>
      </p:sp>
    </p:spTree>
    <p:extLst>
      <p:ext uri="{BB962C8B-B14F-4D97-AF65-F5344CB8AC3E}">
        <p14:creationId xmlns:p14="http://schemas.microsoft.com/office/powerpoint/2010/main" val="42057182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6" name="Slide Number Placeholder 5"/>
          <p:cNvSpPr>
            <a:spLocks noGrp="1"/>
          </p:cNvSpPr>
          <p:nvPr>
            <p:ph type="sldNum" sz="quarter" idx="14"/>
          </p:nvPr>
        </p:nvSpPr>
        <p:spPr/>
        <p:txBody>
          <a:bodyPr/>
          <a:lstStyle>
            <a:lvl1pPr>
              <a:defRPr/>
            </a:lvl1pPr>
          </a:lstStyle>
          <a:p>
            <a:fld id="{E0B217A5-4F0B-4B38-A9D4-D68F03BE6116}" type="slidenum">
              <a:rPr lang="en-US" altLang="en-US"/>
              <a:pPr/>
              <a:t>‹#›</a:t>
            </a:fld>
            <a:endParaRPr lang="en-US" altLang="en-US"/>
          </a:p>
        </p:txBody>
      </p:sp>
    </p:spTree>
    <p:extLst>
      <p:ext uri="{BB962C8B-B14F-4D97-AF65-F5344CB8AC3E}">
        <p14:creationId xmlns:p14="http://schemas.microsoft.com/office/powerpoint/2010/main" val="35012747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828008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E02AF179-07B7-472B-83C2-D8D8D234B33A}" type="slidenum">
              <a:rPr lang="en-US" altLang="en-US"/>
              <a:pPr/>
              <a:t>‹#›</a:t>
            </a:fld>
            <a:endParaRPr lang="en-US" altLang="en-US"/>
          </a:p>
        </p:txBody>
      </p:sp>
    </p:spTree>
    <p:extLst>
      <p:ext uri="{BB962C8B-B14F-4D97-AF65-F5344CB8AC3E}">
        <p14:creationId xmlns:p14="http://schemas.microsoft.com/office/powerpoint/2010/main" val="21551350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394605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32522288-3DBF-4A2B-A079-6D18DA01456C}" type="slidenum">
              <a:rPr lang="en-US" altLang="en-US"/>
              <a:pPr/>
              <a:t>‹#›</a:t>
            </a:fld>
            <a:endParaRPr lang="en-US" altLang="en-US"/>
          </a:p>
        </p:txBody>
      </p:sp>
    </p:spTree>
    <p:extLst>
      <p:ext uri="{BB962C8B-B14F-4D97-AF65-F5344CB8AC3E}">
        <p14:creationId xmlns:p14="http://schemas.microsoft.com/office/powerpoint/2010/main" val="26932112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3D58BC7-39B6-4D69-BE65-24A56A28E578}" type="slidenum">
              <a:rPr lang="en-US" altLang="en-US"/>
              <a:pPr/>
              <a:t>‹#›</a:t>
            </a:fld>
            <a:endParaRPr lang="en-US" altLang="en-US"/>
          </a:p>
        </p:txBody>
      </p:sp>
    </p:spTree>
    <p:extLst>
      <p:ext uri="{BB962C8B-B14F-4D97-AF65-F5344CB8AC3E}">
        <p14:creationId xmlns:p14="http://schemas.microsoft.com/office/powerpoint/2010/main" val="3692928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96E6030A-50C8-4E55-AE64-F5DCDBC152D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93695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6" name="Straight Connector 7"/>
          <p:cNvCxnSpPr/>
          <p:nvPr/>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fld id="{B679C3F2-5F97-41C9-A401-9FBC25810501}" type="slidenum">
              <a:rPr lang="en-US" altLang="en-US"/>
              <a:pPr/>
              <a:t>‹#›</a:t>
            </a:fld>
            <a:endParaRPr lang="en-US" altLang="en-US"/>
          </a:p>
        </p:txBody>
      </p:sp>
    </p:spTree>
    <p:extLst>
      <p:ext uri="{BB962C8B-B14F-4D97-AF65-F5344CB8AC3E}">
        <p14:creationId xmlns:p14="http://schemas.microsoft.com/office/powerpoint/2010/main" val="6070630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830F8C32-16E8-47F2-AE74-54123418575B}" type="slidenum">
              <a:rPr lang="en-US" altLang="en-US"/>
              <a:pPr/>
              <a:t>‹#›</a:t>
            </a:fld>
            <a:endParaRPr lang="en-US" altLang="en-US"/>
          </a:p>
        </p:txBody>
      </p:sp>
    </p:spTree>
    <p:extLst>
      <p:ext uri="{BB962C8B-B14F-4D97-AF65-F5344CB8AC3E}">
        <p14:creationId xmlns:p14="http://schemas.microsoft.com/office/powerpoint/2010/main" val="4967080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2599A8D-8A62-4688-A98A-111B336E9303}" type="slidenum">
              <a:rPr lang="en-US" altLang="en-US"/>
              <a:pPr/>
              <a:t>‹#›</a:t>
            </a:fld>
            <a:endParaRPr lang="en-US" altLang="en-US"/>
          </a:p>
        </p:txBody>
      </p:sp>
    </p:spTree>
    <p:extLst>
      <p:ext uri="{BB962C8B-B14F-4D97-AF65-F5344CB8AC3E}">
        <p14:creationId xmlns:p14="http://schemas.microsoft.com/office/powerpoint/2010/main" val="40599754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63530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8410BF0D-5552-4640-B668-BCE35F0D5845}" type="slidenum">
              <a:rPr lang="en-US" altLang="en-US"/>
              <a:pPr/>
              <a:t>‹#›</a:t>
            </a:fld>
            <a:endParaRPr lang="en-US" altLang="en-US"/>
          </a:p>
        </p:txBody>
      </p:sp>
    </p:spTree>
    <p:extLst>
      <p:ext uri="{BB962C8B-B14F-4D97-AF65-F5344CB8AC3E}">
        <p14:creationId xmlns:p14="http://schemas.microsoft.com/office/powerpoint/2010/main" val="5040194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6" name="Slide Number Placeholder 5"/>
          <p:cNvSpPr>
            <a:spLocks noGrp="1"/>
          </p:cNvSpPr>
          <p:nvPr>
            <p:ph type="sldNum" sz="quarter" idx="14"/>
          </p:nvPr>
        </p:nvSpPr>
        <p:spPr/>
        <p:txBody>
          <a:bodyPr/>
          <a:lstStyle>
            <a:lvl1pPr>
              <a:defRPr/>
            </a:lvl1pPr>
          </a:lstStyle>
          <a:p>
            <a:fld id="{E0B217A5-4F0B-4B38-A9D4-D68F03BE6116}" type="slidenum">
              <a:rPr lang="en-US" altLang="en-US"/>
              <a:pPr/>
              <a:t>‹#›</a:t>
            </a:fld>
            <a:endParaRPr lang="en-US" altLang="en-US"/>
          </a:p>
        </p:txBody>
      </p:sp>
    </p:spTree>
    <p:extLst>
      <p:ext uri="{BB962C8B-B14F-4D97-AF65-F5344CB8AC3E}">
        <p14:creationId xmlns:p14="http://schemas.microsoft.com/office/powerpoint/2010/main" val="41819621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169032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E02AF179-07B7-472B-83C2-D8D8D234B33A}" type="slidenum">
              <a:rPr lang="en-US" altLang="en-US"/>
              <a:pPr/>
              <a:t>‹#›</a:t>
            </a:fld>
            <a:endParaRPr lang="en-US" altLang="en-US"/>
          </a:p>
        </p:txBody>
      </p:sp>
    </p:spTree>
    <p:extLst>
      <p:ext uri="{BB962C8B-B14F-4D97-AF65-F5344CB8AC3E}">
        <p14:creationId xmlns:p14="http://schemas.microsoft.com/office/powerpoint/2010/main" val="32157709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107650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32522288-3DBF-4A2B-A079-6D18DA01456C}" type="slidenum">
              <a:rPr lang="en-US" altLang="en-US"/>
              <a:pPr/>
              <a:t>‹#›</a:t>
            </a:fld>
            <a:endParaRPr lang="en-US" altLang="en-US"/>
          </a:p>
        </p:txBody>
      </p:sp>
    </p:spTree>
    <p:extLst>
      <p:ext uri="{BB962C8B-B14F-4D97-AF65-F5344CB8AC3E}">
        <p14:creationId xmlns:p14="http://schemas.microsoft.com/office/powerpoint/2010/main" val="1266457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90DE7A7-0908-4A39-B62B-E9D3673D541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5831894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3D58BC7-39B6-4D69-BE65-24A56A28E578}" type="slidenum">
              <a:rPr lang="en-US" altLang="en-US"/>
              <a:pPr/>
              <a:t>‹#›</a:t>
            </a:fld>
            <a:endParaRPr lang="en-US" altLang="en-US"/>
          </a:p>
        </p:txBody>
      </p:sp>
    </p:spTree>
    <p:extLst>
      <p:ext uri="{BB962C8B-B14F-4D97-AF65-F5344CB8AC3E}">
        <p14:creationId xmlns:p14="http://schemas.microsoft.com/office/powerpoint/2010/main" val="42456269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6" name="Straight Connector 7"/>
          <p:cNvCxnSpPr/>
          <p:nvPr/>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fld id="{B679C3F2-5F97-41C9-A401-9FBC25810501}" type="slidenum">
              <a:rPr lang="en-US" altLang="en-US"/>
              <a:pPr/>
              <a:t>‹#›</a:t>
            </a:fld>
            <a:endParaRPr lang="en-US" altLang="en-US"/>
          </a:p>
        </p:txBody>
      </p:sp>
    </p:spTree>
    <p:extLst>
      <p:ext uri="{BB962C8B-B14F-4D97-AF65-F5344CB8AC3E}">
        <p14:creationId xmlns:p14="http://schemas.microsoft.com/office/powerpoint/2010/main" val="42471321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830F8C32-16E8-47F2-AE74-54123418575B}" type="slidenum">
              <a:rPr lang="en-US" altLang="en-US"/>
              <a:pPr/>
              <a:t>‹#›</a:t>
            </a:fld>
            <a:endParaRPr lang="en-US" altLang="en-US"/>
          </a:p>
        </p:txBody>
      </p:sp>
    </p:spTree>
    <p:extLst>
      <p:ext uri="{BB962C8B-B14F-4D97-AF65-F5344CB8AC3E}">
        <p14:creationId xmlns:p14="http://schemas.microsoft.com/office/powerpoint/2010/main" val="12256138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2599A8D-8A62-4688-A98A-111B336E9303}" type="slidenum">
              <a:rPr lang="en-US" altLang="en-US"/>
              <a:pPr/>
              <a:t>‹#›</a:t>
            </a:fld>
            <a:endParaRPr lang="en-US" altLang="en-US"/>
          </a:p>
        </p:txBody>
      </p:sp>
    </p:spTree>
    <p:extLst>
      <p:ext uri="{BB962C8B-B14F-4D97-AF65-F5344CB8AC3E}">
        <p14:creationId xmlns:p14="http://schemas.microsoft.com/office/powerpoint/2010/main" val="22819040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914679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8410BF0D-5552-4640-B668-BCE35F0D5845}" type="slidenum">
              <a:rPr lang="en-US" altLang="en-US"/>
              <a:pPr/>
              <a:t>‹#›</a:t>
            </a:fld>
            <a:endParaRPr lang="en-US" altLang="en-US"/>
          </a:p>
        </p:txBody>
      </p:sp>
    </p:spTree>
    <p:extLst>
      <p:ext uri="{BB962C8B-B14F-4D97-AF65-F5344CB8AC3E}">
        <p14:creationId xmlns:p14="http://schemas.microsoft.com/office/powerpoint/2010/main" val="15147118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6" name="Slide Number Placeholder 5"/>
          <p:cNvSpPr>
            <a:spLocks noGrp="1"/>
          </p:cNvSpPr>
          <p:nvPr>
            <p:ph type="sldNum" sz="quarter" idx="14"/>
          </p:nvPr>
        </p:nvSpPr>
        <p:spPr/>
        <p:txBody>
          <a:bodyPr/>
          <a:lstStyle>
            <a:lvl1pPr>
              <a:defRPr/>
            </a:lvl1pPr>
          </a:lstStyle>
          <a:p>
            <a:fld id="{E0B217A5-4F0B-4B38-A9D4-D68F03BE6116}" type="slidenum">
              <a:rPr lang="en-US" altLang="en-US"/>
              <a:pPr/>
              <a:t>‹#›</a:t>
            </a:fld>
            <a:endParaRPr lang="en-US" altLang="en-US"/>
          </a:p>
        </p:txBody>
      </p:sp>
    </p:spTree>
    <p:extLst>
      <p:ext uri="{BB962C8B-B14F-4D97-AF65-F5344CB8AC3E}">
        <p14:creationId xmlns:p14="http://schemas.microsoft.com/office/powerpoint/2010/main" val="31712019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769036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E02AF179-07B7-472B-83C2-D8D8D234B33A}" type="slidenum">
              <a:rPr lang="en-US" altLang="en-US"/>
              <a:pPr/>
              <a:t>‹#›</a:t>
            </a:fld>
            <a:endParaRPr lang="en-US" altLang="en-US"/>
          </a:p>
        </p:txBody>
      </p:sp>
    </p:spTree>
    <p:extLst>
      <p:ext uri="{BB962C8B-B14F-4D97-AF65-F5344CB8AC3E}">
        <p14:creationId xmlns:p14="http://schemas.microsoft.com/office/powerpoint/2010/main" val="38788711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06994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2050" name="Picture 2" descr="C:\Users\duczya\Desktop\Lozano_Smith\Natives\Lozano-Smith_DividerSlide-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3629" y="2133600"/>
            <a:ext cx="9144000" cy="2590800"/>
          </a:xfrm>
          <a:prstGeom prst="rect">
            <a:avLst/>
          </a:prstGeom>
          <a:solidFill>
            <a:srgbClr val="1F4485">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446314" y="2209800"/>
            <a:ext cx="8240486" cy="2438400"/>
          </a:xfrm>
        </p:spPr>
        <p:txBody>
          <a:bodyPr anchor="ctr"/>
          <a:lstStyle>
            <a:lvl1pPr algn="ctr">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21600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32522288-3DBF-4A2B-A079-6D18DA01456C}" type="slidenum">
              <a:rPr lang="en-US" altLang="en-US"/>
              <a:pPr/>
              <a:t>‹#›</a:t>
            </a:fld>
            <a:endParaRPr lang="en-US" altLang="en-US"/>
          </a:p>
        </p:txBody>
      </p:sp>
    </p:spTree>
    <p:extLst>
      <p:ext uri="{BB962C8B-B14F-4D97-AF65-F5344CB8AC3E}">
        <p14:creationId xmlns:p14="http://schemas.microsoft.com/office/powerpoint/2010/main" val="293561830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3D58BC7-39B6-4D69-BE65-24A56A28E578}" type="slidenum">
              <a:rPr lang="en-US" altLang="en-US"/>
              <a:pPr/>
              <a:t>‹#›</a:t>
            </a:fld>
            <a:endParaRPr lang="en-US" altLang="en-US"/>
          </a:p>
        </p:txBody>
      </p:sp>
    </p:spTree>
    <p:extLst>
      <p:ext uri="{BB962C8B-B14F-4D97-AF65-F5344CB8AC3E}">
        <p14:creationId xmlns:p14="http://schemas.microsoft.com/office/powerpoint/2010/main" val="7863860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6" name="Straight Connector 7"/>
          <p:cNvCxnSpPr/>
          <p:nvPr/>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fld id="{B679C3F2-5F97-41C9-A401-9FBC25810501}" type="slidenum">
              <a:rPr lang="en-US" altLang="en-US"/>
              <a:pPr/>
              <a:t>‹#›</a:t>
            </a:fld>
            <a:endParaRPr lang="en-US" altLang="en-US"/>
          </a:p>
        </p:txBody>
      </p:sp>
    </p:spTree>
    <p:extLst>
      <p:ext uri="{BB962C8B-B14F-4D97-AF65-F5344CB8AC3E}">
        <p14:creationId xmlns:p14="http://schemas.microsoft.com/office/powerpoint/2010/main" val="801514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830F8C32-16E8-47F2-AE74-54123418575B}" type="slidenum">
              <a:rPr lang="en-US" altLang="en-US"/>
              <a:pPr/>
              <a:t>‹#›</a:t>
            </a:fld>
            <a:endParaRPr lang="en-US" altLang="en-US"/>
          </a:p>
        </p:txBody>
      </p:sp>
    </p:spTree>
    <p:extLst>
      <p:ext uri="{BB962C8B-B14F-4D97-AF65-F5344CB8AC3E}">
        <p14:creationId xmlns:p14="http://schemas.microsoft.com/office/powerpoint/2010/main" val="34929593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2599A8D-8A62-4688-A98A-111B336E9303}" type="slidenum">
              <a:rPr lang="en-US" altLang="en-US"/>
              <a:pPr/>
              <a:t>‹#›</a:t>
            </a:fld>
            <a:endParaRPr lang="en-US" altLang="en-US"/>
          </a:p>
        </p:txBody>
      </p:sp>
    </p:spTree>
    <p:extLst>
      <p:ext uri="{BB962C8B-B14F-4D97-AF65-F5344CB8AC3E}">
        <p14:creationId xmlns:p14="http://schemas.microsoft.com/office/powerpoint/2010/main" val="38259231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8938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8410BF0D-5552-4640-B668-BCE35F0D5845}" type="slidenum">
              <a:rPr lang="en-US" altLang="en-US"/>
              <a:pPr/>
              <a:t>‹#›</a:t>
            </a:fld>
            <a:endParaRPr lang="en-US" altLang="en-US"/>
          </a:p>
        </p:txBody>
      </p:sp>
    </p:spTree>
    <p:extLst>
      <p:ext uri="{BB962C8B-B14F-4D97-AF65-F5344CB8AC3E}">
        <p14:creationId xmlns:p14="http://schemas.microsoft.com/office/powerpoint/2010/main" val="19333698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6" name="Slide Number Placeholder 5"/>
          <p:cNvSpPr>
            <a:spLocks noGrp="1"/>
          </p:cNvSpPr>
          <p:nvPr>
            <p:ph type="sldNum" sz="quarter" idx="14"/>
          </p:nvPr>
        </p:nvSpPr>
        <p:spPr/>
        <p:txBody>
          <a:bodyPr/>
          <a:lstStyle>
            <a:lvl1pPr>
              <a:defRPr/>
            </a:lvl1pPr>
          </a:lstStyle>
          <a:p>
            <a:fld id="{E0B217A5-4F0B-4B38-A9D4-D68F03BE6116}" type="slidenum">
              <a:rPr lang="en-US" altLang="en-US"/>
              <a:pPr/>
              <a:t>‹#›</a:t>
            </a:fld>
            <a:endParaRPr lang="en-US" altLang="en-US"/>
          </a:p>
        </p:txBody>
      </p:sp>
    </p:spTree>
    <p:extLst>
      <p:ext uri="{BB962C8B-B14F-4D97-AF65-F5344CB8AC3E}">
        <p14:creationId xmlns:p14="http://schemas.microsoft.com/office/powerpoint/2010/main" val="9523913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565528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E02AF179-07B7-472B-83C2-D8D8D234B33A}" type="slidenum">
              <a:rPr lang="en-US" altLang="en-US"/>
              <a:pPr/>
              <a:t>‹#›</a:t>
            </a:fld>
            <a:endParaRPr lang="en-US" altLang="en-US"/>
          </a:p>
        </p:txBody>
      </p:sp>
    </p:spTree>
    <p:extLst>
      <p:ext uri="{BB962C8B-B14F-4D97-AF65-F5344CB8AC3E}">
        <p14:creationId xmlns:p14="http://schemas.microsoft.com/office/powerpoint/2010/main" val="3073842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239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447800"/>
            <a:ext cx="35433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447800"/>
            <a:ext cx="35433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967964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376462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32522288-3DBF-4A2B-A079-6D18DA01456C}" type="slidenum">
              <a:rPr lang="en-US" altLang="en-US"/>
              <a:pPr/>
              <a:t>‹#›</a:t>
            </a:fld>
            <a:endParaRPr lang="en-US" altLang="en-US"/>
          </a:p>
        </p:txBody>
      </p:sp>
    </p:spTree>
    <p:extLst>
      <p:ext uri="{BB962C8B-B14F-4D97-AF65-F5344CB8AC3E}">
        <p14:creationId xmlns:p14="http://schemas.microsoft.com/office/powerpoint/2010/main" val="272495873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3D58BC7-39B6-4D69-BE65-24A56A28E578}" type="slidenum">
              <a:rPr lang="en-US" altLang="en-US"/>
              <a:pPr/>
              <a:t>‹#›</a:t>
            </a:fld>
            <a:endParaRPr lang="en-US" altLang="en-US"/>
          </a:p>
        </p:txBody>
      </p:sp>
    </p:spTree>
    <p:extLst>
      <p:ext uri="{BB962C8B-B14F-4D97-AF65-F5344CB8AC3E}">
        <p14:creationId xmlns:p14="http://schemas.microsoft.com/office/powerpoint/2010/main" val="31433204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6" name="Straight Connector 7"/>
          <p:cNvCxnSpPr/>
          <p:nvPr/>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fld id="{B679C3F2-5F97-41C9-A401-9FBC25810501}" type="slidenum">
              <a:rPr lang="en-US" altLang="en-US"/>
              <a:pPr/>
              <a:t>‹#›</a:t>
            </a:fld>
            <a:endParaRPr lang="en-US" altLang="en-US"/>
          </a:p>
        </p:txBody>
      </p:sp>
    </p:spTree>
    <p:extLst>
      <p:ext uri="{BB962C8B-B14F-4D97-AF65-F5344CB8AC3E}">
        <p14:creationId xmlns:p14="http://schemas.microsoft.com/office/powerpoint/2010/main" val="26061501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830F8C32-16E8-47F2-AE74-54123418575B}" type="slidenum">
              <a:rPr lang="en-US" altLang="en-US"/>
              <a:pPr/>
              <a:t>‹#›</a:t>
            </a:fld>
            <a:endParaRPr lang="en-US" altLang="en-US"/>
          </a:p>
        </p:txBody>
      </p:sp>
    </p:spTree>
    <p:extLst>
      <p:ext uri="{BB962C8B-B14F-4D97-AF65-F5344CB8AC3E}">
        <p14:creationId xmlns:p14="http://schemas.microsoft.com/office/powerpoint/2010/main" val="36067174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2599A8D-8A62-4688-A98A-111B336E9303}" type="slidenum">
              <a:rPr lang="en-US" altLang="en-US"/>
              <a:pPr/>
              <a:t>‹#›</a:t>
            </a:fld>
            <a:endParaRPr lang="en-US" altLang="en-US"/>
          </a:p>
        </p:txBody>
      </p:sp>
    </p:spTree>
    <p:extLst>
      <p:ext uri="{BB962C8B-B14F-4D97-AF65-F5344CB8AC3E}">
        <p14:creationId xmlns:p14="http://schemas.microsoft.com/office/powerpoint/2010/main" val="25173545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352167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8410BF0D-5552-4640-B668-BCE35F0D5845}" type="slidenum">
              <a:rPr lang="en-US" altLang="en-US"/>
              <a:pPr/>
              <a:t>‹#›</a:t>
            </a:fld>
            <a:endParaRPr lang="en-US" altLang="en-US"/>
          </a:p>
        </p:txBody>
      </p:sp>
    </p:spTree>
    <p:extLst>
      <p:ext uri="{BB962C8B-B14F-4D97-AF65-F5344CB8AC3E}">
        <p14:creationId xmlns:p14="http://schemas.microsoft.com/office/powerpoint/2010/main" val="8375660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6" name="Slide Number Placeholder 5"/>
          <p:cNvSpPr>
            <a:spLocks noGrp="1"/>
          </p:cNvSpPr>
          <p:nvPr>
            <p:ph type="sldNum" sz="quarter" idx="14"/>
          </p:nvPr>
        </p:nvSpPr>
        <p:spPr/>
        <p:txBody>
          <a:bodyPr/>
          <a:lstStyle>
            <a:lvl1pPr>
              <a:defRPr/>
            </a:lvl1pPr>
          </a:lstStyle>
          <a:p>
            <a:fld id="{E0B217A5-4F0B-4B38-A9D4-D68F03BE6116}" type="slidenum">
              <a:rPr lang="en-US" altLang="en-US"/>
              <a:pPr/>
              <a:t>‹#›</a:t>
            </a:fld>
            <a:endParaRPr lang="en-US" altLang="en-US"/>
          </a:p>
        </p:txBody>
      </p:sp>
    </p:spTree>
    <p:extLst>
      <p:ext uri="{BB962C8B-B14F-4D97-AF65-F5344CB8AC3E}">
        <p14:creationId xmlns:p14="http://schemas.microsoft.com/office/powerpoint/2010/main" val="1612532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3712B6-986D-49E4-8BF6-BAE5FA1C15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7965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3712B6-986D-49E4-8BF6-BAE5FA1C15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7306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3712B6-986D-49E4-8BF6-BAE5FA1C15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4736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33712B6-986D-49E4-8BF6-BAE5FA1C15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38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C:\Users\duczya\Desktop\Lozano_Smith\Natives\Lozano-Smith_ContentSlide-01.jpg"/>
          <p:cNvPicPr>
            <a:picLocks noChangeAspect="1" noChangeArrowheads="1"/>
          </p:cNvPicPr>
          <p:nvPr/>
        </p:nvPicPr>
        <p:blipFill>
          <a:blip r:embed="rId2"/>
          <a:srcRect/>
          <a:stretch>
            <a:fillRect/>
          </a:stretch>
        </p:blipFill>
        <p:spPr bwMode="auto">
          <a:xfrm>
            <a:off x="0" y="7940"/>
            <a:ext cx="9144000" cy="1169987"/>
          </a:xfrm>
          <a:prstGeom prst="rect">
            <a:avLst/>
          </a:prstGeom>
          <a:noFill/>
          <a:ln w="9525">
            <a:noFill/>
            <a:miter lim="800000"/>
            <a:headEnd/>
            <a:tailEnd/>
          </a:ln>
        </p:spPr>
      </p:pic>
      <p:pic>
        <p:nvPicPr>
          <p:cNvPr id="4" name="Picture 3" descr="C:\Users\duczya\Desktop\Lozano_Smith\Natives\Lozano-Smith_ContentSlide-02.jpg"/>
          <p:cNvPicPr>
            <a:picLocks noChangeAspect="1" noChangeArrowheads="1"/>
          </p:cNvPicPr>
          <p:nvPr/>
        </p:nvPicPr>
        <p:blipFill>
          <a:blip r:embed="rId3"/>
          <a:srcRect/>
          <a:stretch>
            <a:fillRect/>
          </a:stretch>
        </p:blipFill>
        <p:spPr bwMode="auto">
          <a:xfrm>
            <a:off x="381001" y="6232525"/>
            <a:ext cx="2341563" cy="603250"/>
          </a:xfrm>
          <a:prstGeom prst="rect">
            <a:avLst/>
          </a:prstGeom>
          <a:noFill/>
          <a:ln w="9525">
            <a:noFill/>
            <a:miter lim="800000"/>
            <a:headEnd/>
            <a:tailEnd/>
          </a:ln>
        </p:spPr>
      </p:pic>
      <p:cxnSp>
        <p:nvCxnSpPr>
          <p:cNvPr id="5" name="Straight Connector 4"/>
          <p:cNvCxnSpPr/>
          <p:nvPr/>
        </p:nvCxnSpPr>
        <p:spPr>
          <a:xfrm>
            <a:off x="2722564"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2" descr="C:\Users\duczya\Desktop\Lozano_Smith\Natives\Lozano-Smith_DividerSlide-01.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3175" y="2133600"/>
            <a:ext cx="9144000" cy="2590800"/>
          </a:xfrm>
          <a:prstGeom prst="rect">
            <a:avLst/>
          </a:prstGeom>
          <a:solidFill>
            <a:srgbClr val="1F4485">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081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33712B6-986D-49E4-8BF6-BAE5FA1C15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3536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33712B6-986D-49E4-8BF6-BAE5FA1C15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348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33712B6-986D-49E4-8BF6-BAE5FA1C15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026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33712B6-986D-49E4-8BF6-BAE5FA1C15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4476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33712B6-986D-49E4-8BF6-BAE5FA1C15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0006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3712B6-986D-49E4-8BF6-BAE5FA1C15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8112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3712B6-986D-49E4-8BF6-BAE5FA1C15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1401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3" name="Picture 2" descr="C:\Users\duczya\Desktop\Lozano_Smith\Natives\Lozano-Smith_DividerSlide-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userDrawn="1"/>
        </p:nvSpPr>
        <p:spPr>
          <a:xfrm>
            <a:off x="-3175" y="2133600"/>
            <a:ext cx="9144000" cy="2590800"/>
          </a:xfrm>
          <a:prstGeom prst="rect">
            <a:avLst/>
          </a:prstGeom>
          <a:solidFill>
            <a:srgbClr val="1F4485">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78413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duczya\Desktop\Non-Pfizer\Lozano_Smith\Natives\Lozano-Smith_CoverSlide-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685800"/>
            <a:ext cx="4800600" cy="2514600"/>
          </a:xfrm>
        </p:spPr>
        <p:txBody>
          <a:bodyPr anchor="b">
            <a:normAutofit/>
          </a:bodyPr>
          <a:lstStyle>
            <a:lvl1pP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7600" y="3352800"/>
            <a:ext cx="4800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489801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EC24BAD7-6A27-4046-BBC0-8E37FDA0E4EB}" type="slidenum">
              <a:rPr lang="en-US" altLang="en-US">
                <a:solidFill>
                  <a:srgbClr val="1F4485"/>
                </a:solidFill>
              </a:rPr>
              <a:pPr/>
              <a:t>‹#›</a:t>
            </a:fld>
            <a:endParaRPr lang="en-US" altLang="en-US" dirty="0">
              <a:solidFill>
                <a:srgbClr val="1F4485"/>
              </a:solidFill>
            </a:endParaRPr>
          </a:p>
        </p:txBody>
      </p:sp>
    </p:spTree>
    <p:extLst>
      <p:ext uri="{BB962C8B-B14F-4D97-AF65-F5344CB8AC3E}">
        <p14:creationId xmlns:p14="http://schemas.microsoft.com/office/powerpoint/2010/main" val="46535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6" name="Slide Number Placeholder 5"/>
          <p:cNvSpPr>
            <a:spLocks noGrp="1"/>
          </p:cNvSpPr>
          <p:nvPr>
            <p:ph type="sldNum" sz="quarter" idx="14"/>
          </p:nvPr>
        </p:nvSpPr>
        <p:spPr>
          <a:xfrm>
            <a:off x="8229600" y="6356352"/>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1F4485"/>
                </a:solidFill>
                <a:latin typeface="Franklin Gothic Book" pitchFamily="34" charset="0"/>
                <a:cs typeface="+mn-cs"/>
              </a:defRPr>
            </a:lvl1pPr>
          </a:lstStyle>
          <a:p>
            <a:pPr fontAlgn="base">
              <a:spcBef>
                <a:spcPct val="0"/>
              </a:spcBef>
              <a:spcAft>
                <a:spcPct val="0"/>
              </a:spcAft>
              <a:defRPr/>
            </a:pPr>
            <a:fld id="{D151D2D5-910D-4D92-B74B-E225102762C1}"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365332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C:\Users\duczya\Desktop\Lozano_Smith\Natives\Lozano-Smith_DividerSlide-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userDrawn="1"/>
        </p:nvSpPr>
        <p:spPr>
          <a:xfrm>
            <a:off x="-3175" y="2133600"/>
            <a:ext cx="9144000" cy="2590800"/>
          </a:xfrm>
          <a:prstGeom prst="rect">
            <a:avLst/>
          </a:prstGeom>
          <a:solidFill>
            <a:srgbClr val="1F4485">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47659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F6881D1D-D528-4F4F-B51C-811BE8E137FD}" type="slidenum">
              <a:rPr lang="en-US" altLang="en-US">
                <a:solidFill>
                  <a:srgbClr val="1F4485"/>
                </a:solidFill>
              </a:rPr>
              <a:pPr/>
              <a:t>‹#›</a:t>
            </a:fld>
            <a:endParaRPr lang="en-US" altLang="en-US" dirty="0">
              <a:solidFill>
                <a:srgbClr val="1F4485"/>
              </a:solidFill>
            </a:endParaRPr>
          </a:p>
        </p:txBody>
      </p:sp>
    </p:spTree>
    <p:extLst>
      <p:ext uri="{BB962C8B-B14F-4D97-AF65-F5344CB8AC3E}">
        <p14:creationId xmlns:p14="http://schemas.microsoft.com/office/powerpoint/2010/main" val="3678177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2667000"/>
            <a:ext cx="5943600" cy="914400"/>
          </a:xfrm>
        </p:spPr>
        <p:txBody>
          <a:bodyPr anchor="b">
            <a:normAutofit/>
          </a:bodyPr>
          <a:lstStyle>
            <a:lvl1pPr marL="0" indent="0">
              <a:buNone/>
              <a:defRPr sz="2800" b="1">
                <a:solidFill>
                  <a:schemeClr val="accent1"/>
                </a:solidFill>
              </a:defRPr>
            </a:lvl1pPr>
            <a:lvl2pPr marL="0" indent="0" algn="l">
              <a:buNone/>
              <a:defRPr sz="2400" i="1"/>
            </a:lvl2pPr>
            <a:lvl3pPr marL="0" indent="0">
              <a:buNone/>
              <a:defRPr sz="18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8" name="Content Placeholder 2"/>
          <p:cNvSpPr>
            <a:spLocks noGrp="1"/>
          </p:cNvSpPr>
          <p:nvPr>
            <p:ph sz="half" idx="13"/>
          </p:nvPr>
        </p:nvSpPr>
        <p:spPr>
          <a:xfrm>
            <a:off x="457200" y="1371600"/>
            <a:ext cx="2133600" cy="2635624"/>
          </a:xfrm>
          <a:ln w="28575">
            <a:solidFill>
              <a:schemeClr val="accent1"/>
            </a:solidFill>
          </a:ln>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endParaRPr lang="en-US" dirty="0"/>
          </a:p>
        </p:txBody>
      </p:sp>
      <p:sp>
        <p:nvSpPr>
          <p:cNvPr id="5" name="Text Placeholder 4"/>
          <p:cNvSpPr>
            <a:spLocks noGrp="1"/>
          </p:cNvSpPr>
          <p:nvPr>
            <p:ph type="body" sz="quarter" idx="14"/>
          </p:nvPr>
        </p:nvSpPr>
        <p:spPr>
          <a:xfrm>
            <a:off x="2743200" y="3581400"/>
            <a:ext cx="5943600" cy="381000"/>
          </a:xfrm>
        </p:spPr>
        <p:txBody>
          <a:bodyPr>
            <a:normAutofit/>
          </a:bodyPr>
          <a:lstStyle>
            <a:lvl1pPr marL="0" indent="0">
              <a:buNone/>
              <a:defRPr sz="1800" i="1"/>
            </a:lvl1pPr>
          </a:lstStyle>
          <a:p>
            <a:pPr lvl="0"/>
            <a:r>
              <a:rPr lang="en-US" dirty="0" smtClean="0"/>
              <a:t>Click to edit Master text styles</a:t>
            </a:r>
            <a:endParaRPr lang="en-US" dirty="0"/>
          </a:p>
        </p:txBody>
      </p:sp>
      <p:sp>
        <p:nvSpPr>
          <p:cNvPr id="10" name="Text Placeholder 4"/>
          <p:cNvSpPr>
            <a:spLocks noGrp="1"/>
          </p:cNvSpPr>
          <p:nvPr>
            <p:ph type="body" sz="quarter" idx="15"/>
          </p:nvPr>
        </p:nvSpPr>
        <p:spPr>
          <a:xfrm>
            <a:off x="457200" y="4114800"/>
            <a:ext cx="8229600" cy="2057400"/>
          </a:xfrm>
        </p:spPr>
        <p:txBody>
          <a:bodyPr>
            <a:noAutofit/>
          </a:bodyPr>
          <a:lstStyle>
            <a:lvl1pPr marL="0" indent="0">
              <a:spcAft>
                <a:spcPts val="600"/>
              </a:spcAft>
              <a:buNone/>
              <a:defRPr sz="1400"/>
            </a:lvl1pPr>
          </a:lstStyle>
          <a:p>
            <a:pPr lvl="0"/>
            <a:r>
              <a:rPr lang="en-US" dirty="0" smtClean="0"/>
              <a:t>Click to edit Master text styles</a:t>
            </a:r>
            <a:endParaRPr lang="en-US" dirty="0"/>
          </a:p>
        </p:txBody>
      </p:sp>
      <p:sp>
        <p:nvSpPr>
          <p:cNvPr id="7" name="Slide Number Placeholder 5"/>
          <p:cNvSpPr>
            <a:spLocks noGrp="1"/>
          </p:cNvSpPr>
          <p:nvPr>
            <p:ph type="sldNum" sz="quarter" idx="16"/>
          </p:nvPr>
        </p:nvSpPr>
        <p:spPr/>
        <p:txBody>
          <a:bodyPr/>
          <a:lstStyle>
            <a:lvl1pPr>
              <a:defRPr/>
            </a:lvl1pPr>
          </a:lstStyle>
          <a:p>
            <a:fld id="{6A2996BE-E115-42EE-BC20-1C318A8E16DA}" type="slidenum">
              <a:rPr lang="en-US" altLang="en-US">
                <a:solidFill>
                  <a:srgbClr val="1F4485"/>
                </a:solidFill>
              </a:rPr>
              <a:pPr/>
              <a:t>‹#›</a:t>
            </a:fld>
            <a:endParaRPr lang="en-US" altLang="en-US" dirty="0">
              <a:solidFill>
                <a:srgbClr val="1F4485"/>
              </a:solidFill>
            </a:endParaRPr>
          </a:p>
        </p:txBody>
      </p:sp>
    </p:spTree>
    <p:extLst>
      <p:ext uri="{BB962C8B-B14F-4D97-AF65-F5344CB8AC3E}">
        <p14:creationId xmlns:p14="http://schemas.microsoft.com/office/powerpoint/2010/main" val="3236419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D8D2DA30-3D8A-4F8A-825A-1177FE339F43}" type="slidenum">
              <a:rPr lang="en-US" altLang="en-US">
                <a:solidFill>
                  <a:srgbClr val="1F4485"/>
                </a:solidFill>
              </a:rPr>
              <a:pPr/>
              <a:t>‹#›</a:t>
            </a:fld>
            <a:endParaRPr lang="en-US" altLang="en-US" dirty="0">
              <a:solidFill>
                <a:srgbClr val="1F4485"/>
              </a:solidFill>
            </a:endParaRPr>
          </a:p>
        </p:txBody>
      </p:sp>
    </p:spTree>
    <p:extLst>
      <p:ext uri="{BB962C8B-B14F-4D97-AF65-F5344CB8AC3E}">
        <p14:creationId xmlns:p14="http://schemas.microsoft.com/office/powerpoint/2010/main" val="3607543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6" name="Slide Number Placeholder 5"/>
          <p:cNvSpPr>
            <a:spLocks noGrp="1"/>
          </p:cNvSpPr>
          <p:nvPr>
            <p:ph type="sldNum" sz="quarter" idx="14"/>
          </p:nvPr>
        </p:nvSpPr>
        <p:spPr/>
        <p:txBody>
          <a:bodyPr/>
          <a:lstStyle>
            <a:lvl1pPr>
              <a:defRPr/>
            </a:lvl1pPr>
          </a:lstStyle>
          <a:p>
            <a:fld id="{B1E4F333-2AA5-4BA1-9E74-505922651FAD}" type="slidenum">
              <a:rPr lang="en-US" altLang="en-US">
                <a:solidFill>
                  <a:srgbClr val="1F4485"/>
                </a:solidFill>
              </a:rPr>
              <a:pPr/>
              <a:t>‹#›</a:t>
            </a:fld>
            <a:endParaRPr lang="en-US" altLang="en-US" dirty="0">
              <a:solidFill>
                <a:srgbClr val="1F4485"/>
              </a:solidFill>
            </a:endParaRPr>
          </a:p>
        </p:txBody>
      </p:sp>
    </p:spTree>
    <p:extLst>
      <p:ext uri="{BB962C8B-B14F-4D97-AF65-F5344CB8AC3E}">
        <p14:creationId xmlns:p14="http://schemas.microsoft.com/office/powerpoint/2010/main" val="4041821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5020DA9C-2C98-4AF8-9C1E-C5601933944E}" type="slidenum">
              <a:rPr lang="en-US" altLang="en-US">
                <a:solidFill>
                  <a:srgbClr val="1F4485"/>
                </a:solidFill>
              </a:rPr>
              <a:pPr/>
              <a:t>‹#›</a:t>
            </a:fld>
            <a:endParaRPr lang="en-US" altLang="en-US" dirty="0">
              <a:solidFill>
                <a:srgbClr val="1F4485"/>
              </a:solidFill>
            </a:endParaRPr>
          </a:p>
        </p:txBody>
      </p:sp>
    </p:spTree>
    <p:extLst>
      <p:ext uri="{BB962C8B-B14F-4D97-AF65-F5344CB8AC3E}">
        <p14:creationId xmlns:p14="http://schemas.microsoft.com/office/powerpoint/2010/main" val="2473190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55C2919C-BF65-471C-ADD7-8685335111DE}" type="slidenum">
              <a:rPr lang="en-US" altLang="en-US">
                <a:solidFill>
                  <a:srgbClr val="1F4485"/>
                </a:solidFill>
              </a:rPr>
              <a:pPr/>
              <a:t>‹#›</a:t>
            </a:fld>
            <a:endParaRPr lang="en-US" altLang="en-US" dirty="0">
              <a:solidFill>
                <a:srgbClr val="1F4485"/>
              </a:solidFill>
            </a:endParaRPr>
          </a:p>
        </p:txBody>
      </p:sp>
    </p:spTree>
    <p:extLst>
      <p:ext uri="{BB962C8B-B14F-4D97-AF65-F5344CB8AC3E}">
        <p14:creationId xmlns:p14="http://schemas.microsoft.com/office/powerpoint/2010/main" val="1759936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371600"/>
            <a:ext cx="8229600" cy="4800600"/>
          </a:xfrm>
        </p:spPr>
        <p:txBody>
          <a:bodyPr/>
          <a:lstStyle/>
          <a:p>
            <a:endParaRPr lang="en-US" dirty="0"/>
          </a:p>
        </p:txBody>
      </p:sp>
      <p:sp>
        <p:nvSpPr>
          <p:cNvPr id="4" name="Slide Number Placeholder 3"/>
          <p:cNvSpPr>
            <a:spLocks noGrp="1"/>
          </p:cNvSpPr>
          <p:nvPr>
            <p:ph type="sldNum" sz="quarter" idx="10"/>
          </p:nvPr>
        </p:nvSpPr>
        <p:spPr>
          <a:xfrm>
            <a:off x="8229600" y="6356352"/>
            <a:ext cx="457200" cy="365125"/>
          </a:xfrm>
        </p:spPr>
        <p:txBody>
          <a:bodyPr/>
          <a:lstStyle>
            <a:lvl1pPr>
              <a:defRPr/>
            </a:lvl1pPr>
          </a:lstStyle>
          <a:p>
            <a:fld id="{102302C9-4B2F-4D78-89E3-2996A95A2A17}" type="slidenum">
              <a:rPr lang="en-US" altLang="en-US">
                <a:solidFill>
                  <a:srgbClr val="1F4485"/>
                </a:solidFill>
              </a:rPr>
              <a:pPr/>
              <a:t>‹#›</a:t>
            </a:fld>
            <a:endParaRPr lang="en-US" altLang="en-US" dirty="0">
              <a:solidFill>
                <a:srgbClr val="1F4485"/>
              </a:solidFill>
            </a:endParaRPr>
          </a:p>
        </p:txBody>
      </p:sp>
    </p:spTree>
    <p:extLst>
      <p:ext uri="{BB962C8B-B14F-4D97-AF65-F5344CB8AC3E}">
        <p14:creationId xmlns:p14="http://schemas.microsoft.com/office/powerpoint/2010/main" val="2366563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3" name="Picture 2" descr="C:\Users\duczya\Desktop\Lozano_Smith\Natives\Lozano-Smith_DividerSlide-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userDrawn="1"/>
        </p:nvSpPr>
        <p:spPr>
          <a:xfrm>
            <a:off x="-3175" y="2133600"/>
            <a:ext cx="9144000" cy="2590800"/>
          </a:xfrm>
          <a:prstGeom prst="rect">
            <a:avLst/>
          </a:prstGeom>
          <a:solidFill>
            <a:srgbClr val="1F4485">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35068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811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2" descr="C:\Users\duczya\Desktop\Lozano_Smith\Natives\Lozano-Smith_ContentSlide-01.jpg"/>
          <p:cNvPicPr>
            <a:picLocks noChangeAspect="1" noChangeArrowheads="1"/>
          </p:cNvPicPr>
          <p:nvPr/>
        </p:nvPicPr>
        <p:blipFill>
          <a:blip r:embed="rId2"/>
          <a:srcRect/>
          <a:stretch>
            <a:fillRect/>
          </a:stretch>
        </p:blipFill>
        <p:spPr bwMode="auto">
          <a:xfrm>
            <a:off x="0" y="7940"/>
            <a:ext cx="9144000" cy="1169987"/>
          </a:xfrm>
          <a:prstGeom prst="rect">
            <a:avLst/>
          </a:prstGeom>
          <a:noFill/>
          <a:ln w="9525">
            <a:noFill/>
            <a:miter lim="800000"/>
            <a:headEnd/>
            <a:tailEnd/>
          </a:ln>
        </p:spPr>
      </p:pic>
      <p:pic>
        <p:nvPicPr>
          <p:cNvPr id="7" name="Picture 3" descr="C:\Users\duczya\Desktop\Lozano_Smith\Natives\Lozano-Smith_ContentSlide-02.jpg"/>
          <p:cNvPicPr>
            <a:picLocks noChangeAspect="1" noChangeArrowheads="1"/>
          </p:cNvPicPr>
          <p:nvPr/>
        </p:nvPicPr>
        <p:blipFill>
          <a:blip r:embed="rId3"/>
          <a:srcRect/>
          <a:stretch>
            <a:fillRect/>
          </a:stretch>
        </p:blipFill>
        <p:spPr bwMode="auto">
          <a:xfrm>
            <a:off x="381001" y="6232525"/>
            <a:ext cx="2341563" cy="603250"/>
          </a:xfrm>
          <a:prstGeom prst="rect">
            <a:avLst/>
          </a:prstGeom>
          <a:noFill/>
          <a:ln w="9525">
            <a:noFill/>
            <a:miter lim="800000"/>
            <a:headEnd/>
            <a:tailEnd/>
          </a:ln>
        </p:spPr>
      </p:pic>
      <p:cxnSp>
        <p:nvCxnSpPr>
          <p:cNvPr id="8" name="Straight Connector 7"/>
          <p:cNvCxnSpPr/>
          <p:nvPr/>
        </p:nvCxnSpPr>
        <p:spPr>
          <a:xfrm>
            <a:off x="2722564"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7"/>
          <p:cNvCxnSpPr/>
          <p:nvPr/>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10" name="Slide Number Placeholder 5"/>
          <p:cNvSpPr>
            <a:spLocks noGrp="1"/>
          </p:cNvSpPr>
          <p:nvPr>
            <p:ph type="sldNum" sz="quarter" idx="14"/>
          </p:nvPr>
        </p:nvSpPr>
        <p:spPr>
          <a:xfrm>
            <a:off x="0" y="0"/>
            <a:ext cx="0" cy="0"/>
          </a:xfrm>
        </p:spPr>
        <p:txBody>
          <a:bodyPr vert="horz" wrap="square" lIns="91440" tIns="45720" rIns="91440" bIns="45720" numCol="1" anchor="ctr" anchorCtr="0" compatLnSpc="1">
            <a:prstTxWarp prst="textNoShape">
              <a:avLst/>
            </a:prstTxWarp>
          </a:bodyPr>
          <a:lstStyle>
            <a:lvl1pPr algn="r">
              <a:defRPr sz="800">
                <a:solidFill>
                  <a:srgbClr val="1F4485"/>
                </a:solidFill>
                <a:latin typeface="Franklin Gothic Book" pitchFamily="34" charset="0"/>
                <a:cs typeface="+mn-cs"/>
              </a:defRPr>
            </a:lvl1pPr>
          </a:lstStyle>
          <a:p>
            <a:pPr fontAlgn="base">
              <a:spcBef>
                <a:spcPct val="0"/>
              </a:spcBef>
              <a:spcAft>
                <a:spcPct val="0"/>
              </a:spcAft>
              <a:defRPr/>
            </a:pPr>
            <a:fld id="{4D6B0352-1917-428A-97E0-C6F8B5AB02A8}"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890312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9B53B293-79C9-4C0F-B1EC-FB498394E339}" type="slidenum">
              <a:rPr lang="en-US" altLang="en-US"/>
              <a:pPr/>
              <a:t>‹#›</a:t>
            </a:fld>
            <a:endParaRPr lang="en-US" altLang="en-US" dirty="0"/>
          </a:p>
        </p:txBody>
      </p:sp>
    </p:spTree>
    <p:extLst>
      <p:ext uri="{BB962C8B-B14F-4D97-AF65-F5344CB8AC3E}">
        <p14:creationId xmlns:p14="http://schemas.microsoft.com/office/powerpoint/2010/main" val="3621019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12214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A48DF008-F1FF-4307-8456-EA08F8C29051}" type="slidenum">
              <a:rPr lang="en-US" altLang="en-US"/>
              <a:pPr/>
              <a:t>‹#›</a:t>
            </a:fld>
            <a:endParaRPr lang="en-US" altLang="en-US" dirty="0"/>
          </a:p>
        </p:txBody>
      </p:sp>
    </p:spTree>
    <p:extLst>
      <p:ext uri="{BB962C8B-B14F-4D97-AF65-F5344CB8AC3E}">
        <p14:creationId xmlns:p14="http://schemas.microsoft.com/office/powerpoint/2010/main" val="361201532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0359EDC3-677A-4640-AA18-F316ACCE89B9}" type="slidenum">
              <a:rPr lang="en-US" altLang="en-US"/>
              <a:pPr/>
              <a:t>‹#›</a:t>
            </a:fld>
            <a:endParaRPr lang="en-US" altLang="en-US" dirty="0"/>
          </a:p>
        </p:txBody>
      </p:sp>
    </p:spTree>
    <p:extLst>
      <p:ext uri="{BB962C8B-B14F-4D97-AF65-F5344CB8AC3E}">
        <p14:creationId xmlns:p14="http://schemas.microsoft.com/office/powerpoint/2010/main" val="54313130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81D1E4EB-A5CB-4932-B0F7-0EDE09CB6A05}" type="slidenum">
              <a:rPr lang="en-US" altLang="en-US"/>
              <a:pPr/>
              <a:t>‹#›</a:t>
            </a:fld>
            <a:endParaRPr lang="en-US" altLang="en-US" dirty="0"/>
          </a:p>
        </p:txBody>
      </p:sp>
    </p:spTree>
    <p:extLst>
      <p:ext uri="{BB962C8B-B14F-4D97-AF65-F5344CB8AC3E}">
        <p14:creationId xmlns:p14="http://schemas.microsoft.com/office/powerpoint/2010/main" val="31751585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D4D6EA1-F706-47F9-9F4D-335FBD9ACA1F}" type="slidenum">
              <a:rPr lang="en-US" altLang="en-US"/>
              <a:pPr/>
              <a:t>‹#›</a:t>
            </a:fld>
            <a:endParaRPr lang="en-US" altLang="en-US" dirty="0"/>
          </a:p>
        </p:txBody>
      </p:sp>
    </p:spTree>
    <p:extLst>
      <p:ext uri="{BB962C8B-B14F-4D97-AF65-F5344CB8AC3E}">
        <p14:creationId xmlns:p14="http://schemas.microsoft.com/office/powerpoint/2010/main" val="17172086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2667000"/>
            <a:ext cx="5943600" cy="914400"/>
          </a:xfrm>
        </p:spPr>
        <p:txBody>
          <a:bodyPr anchor="b">
            <a:normAutofit/>
          </a:bodyPr>
          <a:lstStyle>
            <a:lvl1pPr marL="0" indent="0">
              <a:buNone/>
              <a:defRPr sz="2800" b="1">
                <a:solidFill>
                  <a:schemeClr val="accent1"/>
                </a:solidFill>
              </a:defRPr>
            </a:lvl1pPr>
            <a:lvl2pPr marL="0" indent="0" algn="l">
              <a:buNone/>
              <a:defRPr sz="2400" i="1"/>
            </a:lvl2pPr>
            <a:lvl3pPr marL="0" indent="0">
              <a:buNone/>
              <a:defRPr sz="18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8" name="Content Placeholder 2"/>
          <p:cNvSpPr>
            <a:spLocks noGrp="1"/>
          </p:cNvSpPr>
          <p:nvPr>
            <p:ph sz="half" idx="13"/>
          </p:nvPr>
        </p:nvSpPr>
        <p:spPr>
          <a:xfrm>
            <a:off x="457200" y="1371600"/>
            <a:ext cx="2133600" cy="2635624"/>
          </a:xfrm>
          <a:ln w="28575">
            <a:solidFill>
              <a:schemeClr val="accent1"/>
            </a:solidFill>
          </a:ln>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endParaRPr lang="en-US" dirty="0"/>
          </a:p>
        </p:txBody>
      </p:sp>
      <p:sp>
        <p:nvSpPr>
          <p:cNvPr id="5" name="Text Placeholder 4"/>
          <p:cNvSpPr>
            <a:spLocks noGrp="1"/>
          </p:cNvSpPr>
          <p:nvPr>
            <p:ph type="body" sz="quarter" idx="14"/>
          </p:nvPr>
        </p:nvSpPr>
        <p:spPr>
          <a:xfrm>
            <a:off x="2743200" y="3581400"/>
            <a:ext cx="5943600" cy="381000"/>
          </a:xfrm>
        </p:spPr>
        <p:txBody>
          <a:bodyPr>
            <a:normAutofit/>
          </a:bodyPr>
          <a:lstStyle>
            <a:lvl1pPr marL="0" indent="0">
              <a:buNone/>
              <a:defRPr sz="1800" i="1"/>
            </a:lvl1pPr>
          </a:lstStyle>
          <a:p>
            <a:pPr lvl="0"/>
            <a:r>
              <a:rPr lang="en-US" dirty="0" smtClean="0"/>
              <a:t>Click to edit Master text styles</a:t>
            </a:r>
            <a:endParaRPr lang="en-US" dirty="0"/>
          </a:p>
        </p:txBody>
      </p:sp>
      <p:sp>
        <p:nvSpPr>
          <p:cNvPr id="10" name="Text Placeholder 4"/>
          <p:cNvSpPr>
            <a:spLocks noGrp="1"/>
          </p:cNvSpPr>
          <p:nvPr>
            <p:ph type="body" sz="quarter" idx="15"/>
          </p:nvPr>
        </p:nvSpPr>
        <p:spPr>
          <a:xfrm>
            <a:off x="457200" y="4114800"/>
            <a:ext cx="8229600" cy="2057400"/>
          </a:xfrm>
        </p:spPr>
        <p:txBody>
          <a:bodyPr>
            <a:noAutofit/>
          </a:bodyPr>
          <a:lstStyle>
            <a:lvl1pPr marL="0" indent="0">
              <a:spcAft>
                <a:spcPts val="600"/>
              </a:spcAft>
              <a:buNone/>
              <a:defRPr sz="1400"/>
            </a:lvl1pPr>
          </a:lstStyle>
          <a:p>
            <a:pPr lvl="0"/>
            <a:r>
              <a:rPr lang="en-US" dirty="0" smtClean="0"/>
              <a:t>Click to edit Master text styles</a:t>
            </a:r>
            <a:endParaRPr lang="en-US" dirty="0"/>
          </a:p>
        </p:txBody>
      </p:sp>
      <p:sp>
        <p:nvSpPr>
          <p:cNvPr id="7" name="Slide Number Placeholder 5"/>
          <p:cNvSpPr>
            <a:spLocks noGrp="1"/>
          </p:cNvSpPr>
          <p:nvPr>
            <p:ph type="sldNum" sz="quarter" idx="16"/>
          </p:nvPr>
        </p:nvSpPr>
        <p:spPr/>
        <p:txBody>
          <a:bodyPr/>
          <a:lstStyle>
            <a:lvl1pPr>
              <a:defRPr/>
            </a:lvl1pPr>
          </a:lstStyle>
          <a:p>
            <a:fld id="{CE7AD5C8-779C-4695-A11A-C42EDB0E2CDB}" type="slidenum">
              <a:rPr lang="en-US" altLang="en-US"/>
              <a:pPr/>
              <a:t>‹#›</a:t>
            </a:fld>
            <a:endParaRPr lang="en-US" altLang="en-US" dirty="0"/>
          </a:p>
        </p:txBody>
      </p:sp>
    </p:spTree>
    <p:extLst>
      <p:ext uri="{BB962C8B-B14F-4D97-AF65-F5344CB8AC3E}">
        <p14:creationId xmlns:p14="http://schemas.microsoft.com/office/powerpoint/2010/main" val="4178241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5761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D876D0CC-5831-4893-B232-6AD2D1AFCF4B}" type="slidenum">
              <a:rPr lang="en-US" altLang="en-US"/>
              <a:pPr/>
              <a:t>‹#›</a:t>
            </a:fld>
            <a:endParaRPr lang="en-US" altLang="en-US" dirty="0"/>
          </a:p>
        </p:txBody>
      </p:sp>
    </p:spTree>
    <p:extLst>
      <p:ext uri="{BB962C8B-B14F-4D97-AF65-F5344CB8AC3E}">
        <p14:creationId xmlns:p14="http://schemas.microsoft.com/office/powerpoint/2010/main" val="9800301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6" name="Slide Number Placeholder 5"/>
          <p:cNvSpPr>
            <a:spLocks noGrp="1"/>
          </p:cNvSpPr>
          <p:nvPr>
            <p:ph type="sldNum" sz="quarter" idx="14"/>
          </p:nvPr>
        </p:nvSpPr>
        <p:spPr/>
        <p:txBody>
          <a:bodyPr/>
          <a:lstStyle>
            <a:lvl1pPr>
              <a:defRPr/>
            </a:lvl1pPr>
          </a:lstStyle>
          <a:p>
            <a:fld id="{3B0D5144-B174-4206-B38F-B338B6791DFB}" type="slidenum">
              <a:rPr lang="en-US" altLang="en-US"/>
              <a:pPr/>
              <a:t>‹#›</a:t>
            </a:fld>
            <a:endParaRPr lang="en-US" altLang="en-US" dirty="0"/>
          </a:p>
        </p:txBody>
      </p:sp>
    </p:spTree>
    <p:extLst>
      <p:ext uri="{BB962C8B-B14F-4D97-AF65-F5344CB8AC3E}">
        <p14:creationId xmlns:p14="http://schemas.microsoft.com/office/powerpoint/2010/main" val="405131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duczya\Desktop\Non-Pfizer\Lozano_Smith\Natives\Lozano-Smith_CoverSlide-0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657600" y="685800"/>
            <a:ext cx="4800600" cy="2514600"/>
          </a:xfrm>
        </p:spPr>
        <p:txBody>
          <a:bodyPr anchor="b">
            <a:normAutofit/>
          </a:bodyPr>
          <a:lstStyle>
            <a:lvl1pP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7600" y="3352800"/>
            <a:ext cx="4800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455020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533421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4E848BD8-54F4-4C6B-96B7-FCBA1F37B3FB}" type="slidenum">
              <a:rPr lang="en-US" altLang="en-US"/>
              <a:pPr/>
              <a:t>‹#›</a:t>
            </a:fld>
            <a:endParaRPr lang="en-US" altLang="en-US"/>
          </a:p>
        </p:txBody>
      </p:sp>
    </p:spTree>
    <p:extLst>
      <p:ext uri="{BB962C8B-B14F-4D97-AF65-F5344CB8AC3E}">
        <p14:creationId xmlns:p14="http://schemas.microsoft.com/office/powerpoint/2010/main" val="36160454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09188171-DCF8-453B-B438-6FF203A817C1}" type="slidenum">
              <a:rPr lang="en-US" altLang="en-US"/>
              <a:pPr/>
              <a:t>‹#›</a:t>
            </a:fld>
            <a:endParaRPr lang="en-US" altLang="en-US"/>
          </a:p>
        </p:txBody>
      </p:sp>
    </p:spTree>
    <p:extLst>
      <p:ext uri="{BB962C8B-B14F-4D97-AF65-F5344CB8AC3E}">
        <p14:creationId xmlns:p14="http://schemas.microsoft.com/office/powerpoint/2010/main" val="1074792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6ACF31A4-0976-4454-AB7E-94F923E6924D}" type="slidenum">
              <a:rPr lang="en-US" altLang="en-US"/>
              <a:pPr/>
              <a:t>‹#›</a:t>
            </a:fld>
            <a:endParaRPr lang="en-US" altLang="en-US"/>
          </a:p>
        </p:txBody>
      </p:sp>
    </p:spTree>
    <p:extLst>
      <p:ext uri="{BB962C8B-B14F-4D97-AF65-F5344CB8AC3E}">
        <p14:creationId xmlns:p14="http://schemas.microsoft.com/office/powerpoint/2010/main" val="2565915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6CF94EB8-2B18-4FE7-A76F-82229605E0B0}" type="slidenum">
              <a:rPr lang="en-US" altLang="en-US"/>
              <a:pPr/>
              <a:t>‹#›</a:t>
            </a:fld>
            <a:endParaRPr lang="en-US" altLang="en-US"/>
          </a:p>
        </p:txBody>
      </p:sp>
    </p:spTree>
    <p:extLst>
      <p:ext uri="{BB962C8B-B14F-4D97-AF65-F5344CB8AC3E}">
        <p14:creationId xmlns:p14="http://schemas.microsoft.com/office/powerpoint/2010/main" val="5707178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6AAC5D0-7A3F-44DB-8913-85EF735A7E25}" type="slidenum">
              <a:rPr lang="en-US" altLang="en-US"/>
              <a:pPr/>
              <a:t>‹#›</a:t>
            </a:fld>
            <a:endParaRPr lang="en-US" altLang="en-US"/>
          </a:p>
        </p:txBody>
      </p:sp>
    </p:spTree>
    <p:extLst>
      <p:ext uri="{BB962C8B-B14F-4D97-AF65-F5344CB8AC3E}">
        <p14:creationId xmlns:p14="http://schemas.microsoft.com/office/powerpoint/2010/main" val="14239916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2667000"/>
            <a:ext cx="5943600" cy="914400"/>
          </a:xfrm>
        </p:spPr>
        <p:txBody>
          <a:bodyPr anchor="b">
            <a:normAutofit/>
          </a:bodyPr>
          <a:lstStyle>
            <a:lvl1pPr marL="0" indent="0">
              <a:buNone/>
              <a:defRPr sz="2800" b="1">
                <a:solidFill>
                  <a:schemeClr val="accent1"/>
                </a:solidFill>
              </a:defRPr>
            </a:lvl1pPr>
            <a:lvl2pPr marL="0" indent="0" algn="l">
              <a:buNone/>
              <a:defRPr sz="2400" i="1"/>
            </a:lvl2pPr>
            <a:lvl3pPr marL="0" indent="0">
              <a:buNone/>
              <a:defRPr sz="18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8" name="Content Placeholder 2"/>
          <p:cNvSpPr>
            <a:spLocks noGrp="1"/>
          </p:cNvSpPr>
          <p:nvPr>
            <p:ph sz="half" idx="13"/>
          </p:nvPr>
        </p:nvSpPr>
        <p:spPr>
          <a:xfrm>
            <a:off x="457200" y="1371600"/>
            <a:ext cx="2133600" cy="2635624"/>
          </a:xfrm>
          <a:ln w="28575">
            <a:solidFill>
              <a:schemeClr val="accent1"/>
            </a:solidFill>
          </a:ln>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endParaRPr lang="en-US" dirty="0"/>
          </a:p>
        </p:txBody>
      </p:sp>
      <p:sp>
        <p:nvSpPr>
          <p:cNvPr id="5" name="Text Placeholder 4"/>
          <p:cNvSpPr>
            <a:spLocks noGrp="1"/>
          </p:cNvSpPr>
          <p:nvPr>
            <p:ph type="body" sz="quarter" idx="14"/>
          </p:nvPr>
        </p:nvSpPr>
        <p:spPr>
          <a:xfrm>
            <a:off x="2743200" y="3581400"/>
            <a:ext cx="5943600" cy="381000"/>
          </a:xfrm>
        </p:spPr>
        <p:txBody>
          <a:bodyPr>
            <a:normAutofit/>
          </a:bodyPr>
          <a:lstStyle>
            <a:lvl1pPr marL="0" indent="0">
              <a:buNone/>
              <a:defRPr sz="1800" i="1"/>
            </a:lvl1pPr>
          </a:lstStyle>
          <a:p>
            <a:pPr lvl="0"/>
            <a:r>
              <a:rPr lang="en-US" dirty="0" smtClean="0"/>
              <a:t>Click to edit Master text styles</a:t>
            </a:r>
            <a:endParaRPr lang="en-US" dirty="0"/>
          </a:p>
        </p:txBody>
      </p:sp>
      <p:sp>
        <p:nvSpPr>
          <p:cNvPr id="10" name="Text Placeholder 4"/>
          <p:cNvSpPr>
            <a:spLocks noGrp="1"/>
          </p:cNvSpPr>
          <p:nvPr>
            <p:ph type="body" sz="quarter" idx="15"/>
          </p:nvPr>
        </p:nvSpPr>
        <p:spPr>
          <a:xfrm>
            <a:off x="457200" y="4114800"/>
            <a:ext cx="8229600" cy="2057400"/>
          </a:xfrm>
        </p:spPr>
        <p:txBody>
          <a:bodyPr>
            <a:noAutofit/>
          </a:bodyPr>
          <a:lstStyle>
            <a:lvl1pPr marL="0" indent="0">
              <a:spcAft>
                <a:spcPts val="600"/>
              </a:spcAft>
              <a:buNone/>
              <a:defRPr sz="1400"/>
            </a:lvl1pPr>
          </a:lstStyle>
          <a:p>
            <a:pPr lvl="0"/>
            <a:r>
              <a:rPr lang="en-US" dirty="0" smtClean="0"/>
              <a:t>Click to edit Master text styles</a:t>
            </a:r>
            <a:endParaRPr lang="en-US" dirty="0"/>
          </a:p>
        </p:txBody>
      </p:sp>
      <p:sp>
        <p:nvSpPr>
          <p:cNvPr id="7" name="Slide Number Placeholder 5"/>
          <p:cNvSpPr>
            <a:spLocks noGrp="1"/>
          </p:cNvSpPr>
          <p:nvPr>
            <p:ph type="sldNum" sz="quarter" idx="16"/>
          </p:nvPr>
        </p:nvSpPr>
        <p:spPr/>
        <p:txBody>
          <a:bodyPr/>
          <a:lstStyle>
            <a:lvl1pPr>
              <a:defRPr/>
            </a:lvl1pPr>
          </a:lstStyle>
          <a:p>
            <a:fld id="{904D13CF-45FF-4611-A63E-81530F4F14B6}" type="slidenum">
              <a:rPr lang="en-US" altLang="en-US"/>
              <a:pPr/>
              <a:t>‹#›</a:t>
            </a:fld>
            <a:endParaRPr lang="en-US" altLang="en-US"/>
          </a:p>
        </p:txBody>
      </p:sp>
    </p:spTree>
    <p:extLst>
      <p:ext uri="{BB962C8B-B14F-4D97-AF65-F5344CB8AC3E}">
        <p14:creationId xmlns:p14="http://schemas.microsoft.com/office/powerpoint/2010/main" val="1221321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07636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0D1BF1D1-120C-4161-A4C8-337EB0859C43}" type="slidenum">
              <a:rPr lang="en-US" altLang="en-US"/>
              <a:pPr/>
              <a:t>‹#›</a:t>
            </a:fld>
            <a:endParaRPr lang="en-US" altLang="en-US"/>
          </a:p>
        </p:txBody>
      </p:sp>
    </p:spTree>
    <p:extLst>
      <p:ext uri="{BB962C8B-B14F-4D97-AF65-F5344CB8AC3E}">
        <p14:creationId xmlns:p14="http://schemas.microsoft.com/office/powerpoint/2010/main" val="1040433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6" name="Slide Number Placeholder 5"/>
          <p:cNvSpPr>
            <a:spLocks noGrp="1"/>
          </p:cNvSpPr>
          <p:nvPr>
            <p:ph type="sldNum" sz="quarter" idx="14"/>
          </p:nvPr>
        </p:nvSpPr>
        <p:spPr/>
        <p:txBody>
          <a:bodyPr/>
          <a:lstStyle>
            <a:lvl1pPr>
              <a:defRPr/>
            </a:lvl1pPr>
          </a:lstStyle>
          <a:p>
            <a:fld id="{AB05EE57-ED46-4E73-AE63-AD2CE6F0CDAB}" type="slidenum">
              <a:rPr lang="en-US" altLang="en-US"/>
              <a:pPr/>
              <a:t>‹#›</a:t>
            </a:fld>
            <a:endParaRPr lang="en-US" altLang="en-US"/>
          </a:p>
        </p:txBody>
      </p:sp>
    </p:spTree>
    <p:extLst>
      <p:ext uri="{BB962C8B-B14F-4D97-AF65-F5344CB8AC3E}">
        <p14:creationId xmlns:p14="http://schemas.microsoft.com/office/powerpoint/2010/main" val="348610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71949BD9-45AF-4A25-87A3-5860929D290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505357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161536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E02AF179-07B7-472B-83C2-D8D8D234B33A}" type="slidenum">
              <a:rPr lang="en-US" altLang="en-US"/>
              <a:pPr/>
              <a:t>‹#›</a:t>
            </a:fld>
            <a:endParaRPr lang="en-US" altLang="en-US"/>
          </a:p>
        </p:txBody>
      </p:sp>
    </p:spTree>
    <p:extLst>
      <p:ext uri="{BB962C8B-B14F-4D97-AF65-F5344CB8AC3E}">
        <p14:creationId xmlns:p14="http://schemas.microsoft.com/office/powerpoint/2010/main" val="1277922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430645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32522288-3DBF-4A2B-A079-6D18DA01456C}" type="slidenum">
              <a:rPr lang="en-US" altLang="en-US"/>
              <a:pPr/>
              <a:t>‹#›</a:t>
            </a:fld>
            <a:endParaRPr lang="en-US" altLang="en-US"/>
          </a:p>
        </p:txBody>
      </p:sp>
    </p:spTree>
    <p:extLst>
      <p:ext uri="{BB962C8B-B14F-4D97-AF65-F5344CB8AC3E}">
        <p14:creationId xmlns:p14="http://schemas.microsoft.com/office/powerpoint/2010/main" val="20952306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3D58BC7-39B6-4D69-BE65-24A56A28E578}" type="slidenum">
              <a:rPr lang="en-US" altLang="en-US"/>
              <a:pPr/>
              <a:t>‹#›</a:t>
            </a:fld>
            <a:endParaRPr lang="en-US" altLang="en-US"/>
          </a:p>
        </p:txBody>
      </p:sp>
    </p:spTree>
    <p:extLst>
      <p:ext uri="{BB962C8B-B14F-4D97-AF65-F5344CB8AC3E}">
        <p14:creationId xmlns:p14="http://schemas.microsoft.com/office/powerpoint/2010/main" val="33157583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6" name="Straight Connector 7"/>
          <p:cNvCxnSpPr/>
          <p:nvPr/>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fld id="{B679C3F2-5F97-41C9-A401-9FBC25810501}" type="slidenum">
              <a:rPr lang="en-US" altLang="en-US"/>
              <a:pPr/>
              <a:t>‹#›</a:t>
            </a:fld>
            <a:endParaRPr lang="en-US" altLang="en-US"/>
          </a:p>
        </p:txBody>
      </p:sp>
    </p:spTree>
    <p:extLst>
      <p:ext uri="{BB962C8B-B14F-4D97-AF65-F5344CB8AC3E}">
        <p14:creationId xmlns:p14="http://schemas.microsoft.com/office/powerpoint/2010/main" val="21978601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830F8C32-16E8-47F2-AE74-54123418575B}" type="slidenum">
              <a:rPr lang="en-US" altLang="en-US"/>
              <a:pPr/>
              <a:t>‹#›</a:t>
            </a:fld>
            <a:endParaRPr lang="en-US" altLang="en-US"/>
          </a:p>
        </p:txBody>
      </p:sp>
    </p:spTree>
    <p:extLst>
      <p:ext uri="{BB962C8B-B14F-4D97-AF65-F5344CB8AC3E}">
        <p14:creationId xmlns:p14="http://schemas.microsoft.com/office/powerpoint/2010/main" val="6554108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2599A8D-8A62-4688-A98A-111B336E9303}" type="slidenum">
              <a:rPr lang="en-US" altLang="en-US"/>
              <a:pPr/>
              <a:t>‹#›</a:t>
            </a:fld>
            <a:endParaRPr lang="en-US" altLang="en-US"/>
          </a:p>
        </p:txBody>
      </p:sp>
    </p:spTree>
    <p:extLst>
      <p:ext uri="{BB962C8B-B14F-4D97-AF65-F5344CB8AC3E}">
        <p14:creationId xmlns:p14="http://schemas.microsoft.com/office/powerpoint/2010/main" val="39179337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969502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8410BF0D-5552-4640-B668-BCE35F0D5845}" type="slidenum">
              <a:rPr lang="en-US" altLang="en-US"/>
              <a:pPr/>
              <a:t>‹#›</a:t>
            </a:fld>
            <a:endParaRPr lang="en-US" altLang="en-US"/>
          </a:p>
        </p:txBody>
      </p:sp>
    </p:spTree>
    <p:extLst>
      <p:ext uri="{BB962C8B-B14F-4D97-AF65-F5344CB8AC3E}">
        <p14:creationId xmlns:p14="http://schemas.microsoft.com/office/powerpoint/2010/main" val="16153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C:\Users\duczya\Desktop\Lozano_Smith\Natives\Lozano-Smith_DividerSlide-0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6"/>
          <p:cNvSpPr/>
          <p:nvPr/>
        </p:nvSpPr>
        <p:spPr>
          <a:xfrm>
            <a:off x="-3175" y="2133600"/>
            <a:ext cx="9144000" cy="2590800"/>
          </a:xfrm>
          <a:prstGeom prst="rect">
            <a:avLst/>
          </a:prstGeom>
          <a:solidFill>
            <a:srgbClr val="1F4485">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884096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6" name="Slide Number Placeholder 5"/>
          <p:cNvSpPr>
            <a:spLocks noGrp="1"/>
          </p:cNvSpPr>
          <p:nvPr>
            <p:ph type="sldNum" sz="quarter" idx="14"/>
          </p:nvPr>
        </p:nvSpPr>
        <p:spPr/>
        <p:txBody>
          <a:bodyPr/>
          <a:lstStyle>
            <a:lvl1pPr>
              <a:defRPr/>
            </a:lvl1pPr>
          </a:lstStyle>
          <a:p>
            <a:fld id="{E0B217A5-4F0B-4B38-A9D4-D68F03BE6116}" type="slidenum">
              <a:rPr lang="en-US" altLang="en-US"/>
              <a:pPr/>
              <a:t>‹#›</a:t>
            </a:fld>
            <a:endParaRPr lang="en-US" altLang="en-US"/>
          </a:p>
        </p:txBody>
      </p:sp>
    </p:spTree>
    <p:extLst>
      <p:ext uri="{BB962C8B-B14F-4D97-AF65-F5344CB8AC3E}">
        <p14:creationId xmlns:p14="http://schemas.microsoft.com/office/powerpoint/2010/main" val="40710942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047098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E02AF179-07B7-472B-83C2-D8D8D234B33A}" type="slidenum">
              <a:rPr lang="en-US" altLang="en-US"/>
              <a:pPr/>
              <a:t>‹#›</a:t>
            </a:fld>
            <a:endParaRPr lang="en-US" altLang="en-US"/>
          </a:p>
        </p:txBody>
      </p:sp>
    </p:spTree>
    <p:extLst>
      <p:ext uri="{BB962C8B-B14F-4D97-AF65-F5344CB8AC3E}">
        <p14:creationId xmlns:p14="http://schemas.microsoft.com/office/powerpoint/2010/main" val="25171627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490473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32522288-3DBF-4A2B-A079-6D18DA01456C}" type="slidenum">
              <a:rPr lang="en-US" altLang="en-US"/>
              <a:pPr/>
              <a:t>‹#›</a:t>
            </a:fld>
            <a:endParaRPr lang="en-US" altLang="en-US"/>
          </a:p>
        </p:txBody>
      </p:sp>
    </p:spTree>
    <p:extLst>
      <p:ext uri="{BB962C8B-B14F-4D97-AF65-F5344CB8AC3E}">
        <p14:creationId xmlns:p14="http://schemas.microsoft.com/office/powerpoint/2010/main" val="905195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3D58BC7-39B6-4D69-BE65-24A56A28E578}" type="slidenum">
              <a:rPr lang="en-US" altLang="en-US"/>
              <a:pPr/>
              <a:t>‹#›</a:t>
            </a:fld>
            <a:endParaRPr lang="en-US" altLang="en-US"/>
          </a:p>
        </p:txBody>
      </p:sp>
    </p:spTree>
    <p:extLst>
      <p:ext uri="{BB962C8B-B14F-4D97-AF65-F5344CB8AC3E}">
        <p14:creationId xmlns:p14="http://schemas.microsoft.com/office/powerpoint/2010/main" val="30831717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6" name="Straight Connector 7"/>
          <p:cNvCxnSpPr/>
          <p:nvPr/>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fld id="{B679C3F2-5F97-41C9-A401-9FBC25810501}" type="slidenum">
              <a:rPr lang="en-US" altLang="en-US"/>
              <a:pPr/>
              <a:t>‹#›</a:t>
            </a:fld>
            <a:endParaRPr lang="en-US" altLang="en-US"/>
          </a:p>
        </p:txBody>
      </p:sp>
    </p:spTree>
    <p:extLst>
      <p:ext uri="{BB962C8B-B14F-4D97-AF65-F5344CB8AC3E}">
        <p14:creationId xmlns:p14="http://schemas.microsoft.com/office/powerpoint/2010/main" val="6760435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830F8C32-16E8-47F2-AE74-54123418575B}" type="slidenum">
              <a:rPr lang="en-US" altLang="en-US"/>
              <a:pPr/>
              <a:t>‹#›</a:t>
            </a:fld>
            <a:endParaRPr lang="en-US" altLang="en-US"/>
          </a:p>
        </p:txBody>
      </p:sp>
    </p:spTree>
    <p:extLst>
      <p:ext uri="{BB962C8B-B14F-4D97-AF65-F5344CB8AC3E}">
        <p14:creationId xmlns:p14="http://schemas.microsoft.com/office/powerpoint/2010/main" val="34774597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2599A8D-8A62-4688-A98A-111B336E9303}" type="slidenum">
              <a:rPr lang="en-US" altLang="en-US"/>
              <a:pPr/>
              <a:t>‹#›</a:t>
            </a:fld>
            <a:endParaRPr lang="en-US" altLang="en-US"/>
          </a:p>
        </p:txBody>
      </p:sp>
    </p:spTree>
    <p:extLst>
      <p:ext uri="{BB962C8B-B14F-4D97-AF65-F5344CB8AC3E}">
        <p14:creationId xmlns:p14="http://schemas.microsoft.com/office/powerpoint/2010/main" val="11869259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97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6CDC2448-ED30-453E-93E2-DE160732CBE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727344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8410BF0D-5552-4640-B668-BCE35F0D5845}" type="slidenum">
              <a:rPr lang="en-US" altLang="en-US"/>
              <a:pPr/>
              <a:t>‹#›</a:t>
            </a:fld>
            <a:endParaRPr lang="en-US" altLang="en-US"/>
          </a:p>
        </p:txBody>
      </p:sp>
    </p:spTree>
    <p:extLst>
      <p:ext uri="{BB962C8B-B14F-4D97-AF65-F5344CB8AC3E}">
        <p14:creationId xmlns:p14="http://schemas.microsoft.com/office/powerpoint/2010/main" val="17871505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6" name="Slide Number Placeholder 5"/>
          <p:cNvSpPr>
            <a:spLocks noGrp="1"/>
          </p:cNvSpPr>
          <p:nvPr>
            <p:ph type="sldNum" sz="quarter" idx="14"/>
          </p:nvPr>
        </p:nvSpPr>
        <p:spPr/>
        <p:txBody>
          <a:bodyPr/>
          <a:lstStyle>
            <a:lvl1pPr>
              <a:defRPr/>
            </a:lvl1pPr>
          </a:lstStyle>
          <a:p>
            <a:fld id="{E0B217A5-4F0B-4B38-A9D4-D68F03BE6116}" type="slidenum">
              <a:rPr lang="en-US" altLang="en-US"/>
              <a:pPr/>
              <a:t>‹#›</a:t>
            </a:fld>
            <a:endParaRPr lang="en-US" altLang="en-US"/>
          </a:p>
        </p:txBody>
      </p:sp>
    </p:spTree>
    <p:extLst>
      <p:ext uri="{BB962C8B-B14F-4D97-AF65-F5344CB8AC3E}">
        <p14:creationId xmlns:p14="http://schemas.microsoft.com/office/powerpoint/2010/main" val="27945467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63486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E02AF179-07B7-472B-83C2-D8D8D234B33A}" type="slidenum">
              <a:rPr lang="en-US" altLang="en-US"/>
              <a:pPr/>
              <a:t>‹#›</a:t>
            </a:fld>
            <a:endParaRPr lang="en-US" altLang="en-US"/>
          </a:p>
        </p:txBody>
      </p:sp>
    </p:spTree>
    <p:extLst>
      <p:ext uri="{BB962C8B-B14F-4D97-AF65-F5344CB8AC3E}">
        <p14:creationId xmlns:p14="http://schemas.microsoft.com/office/powerpoint/2010/main" val="7966116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042018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32522288-3DBF-4A2B-A079-6D18DA01456C}" type="slidenum">
              <a:rPr lang="en-US" altLang="en-US"/>
              <a:pPr/>
              <a:t>‹#›</a:t>
            </a:fld>
            <a:endParaRPr lang="en-US" altLang="en-US"/>
          </a:p>
        </p:txBody>
      </p:sp>
    </p:spTree>
    <p:extLst>
      <p:ext uri="{BB962C8B-B14F-4D97-AF65-F5344CB8AC3E}">
        <p14:creationId xmlns:p14="http://schemas.microsoft.com/office/powerpoint/2010/main" val="10927264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3D58BC7-39B6-4D69-BE65-24A56A28E578}" type="slidenum">
              <a:rPr lang="en-US" altLang="en-US"/>
              <a:pPr/>
              <a:t>‹#›</a:t>
            </a:fld>
            <a:endParaRPr lang="en-US" altLang="en-US"/>
          </a:p>
        </p:txBody>
      </p:sp>
    </p:spTree>
    <p:extLst>
      <p:ext uri="{BB962C8B-B14F-4D97-AF65-F5344CB8AC3E}">
        <p14:creationId xmlns:p14="http://schemas.microsoft.com/office/powerpoint/2010/main" val="42817238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6" name="Straight Connector 7"/>
          <p:cNvCxnSpPr/>
          <p:nvPr/>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fld id="{B679C3F2-5F97-41C9-A401-9FBC25810501}" type="slidenum">
              <a:rPr lang="en-US" altLang="en-US"/>
              <a:pPr/>
              <a:t>‹#›</a:t>
            </a:fld>
            <a:endParaRPr lang="en-US" altLang="en-US"/>
          </a:p>
        </p:txBody>
      </p:sp>
    </p:spTree>
    <p:extLst>
      <p:ext uri="{BB962C8B-B14F-4D97-AF65-F5344CB8AC3E}">
        <p14:creationId xmlns:p14="http://schemas.microsoft.com/office/powerpoint/2010/main" val="31413419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830F8C32-16E8-47F2-AE74-54123418575B}" type="slidenum">
              <a:rPr lang="en-US" altLang="en-US"/>
              <a:pPr/>
              <a:t>‹#›</a:t>
            </a:fld>
            <a:endParaRPr lang="en-US" altLang="en-US"/>
          </a:p>
        </p:txBody>
      </p:sp>
    </p:spTree>
    <p:extLst>
      <p:ext uri="{BB962C8B-B14F-4D97-AF65-F5344CB8AC3E}">
        <p14:creationId xmlns:p14="http://schemas.microsoft.com/office/powerpoint/2010/main" val="30066544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2599A8D-8A62-4688-A98A-111B336E9303}" type="slidenum">
              <a:rPr lang="en-US" altLang="en-US"/>
              <a:pPr/>
              <a:t>‹#›</a:t>
            </a:fld>
            <a:endParaRPr lang="en-US" altLang="en-US"/>
          </a:p>
        </p:txBody>
      </p:sp>
    </p:spTree>
    <p:extLst>
      <p:ext uri="{BB962C8B-B14F-4D97-AF65-F5344CB8AC3E}">
        <p14:creationId xmlns:p14="http://schemas.microsoft.com/office/powerpoint/2010/main" val="194427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2667000"/>
            <a:ext cx="5943600" cy="914400"/>
          </a:xfrm>
        </p:spPr>
        <p:txBody>
          <a:bodyPr anchor="b">
            <a:normAutofit/>
          </a:bodyPr>
          <a:lstStyle>
            <a:lvl1pPr marL="0" indent="0">
              <a:buNone/>
              <a:defRPr sz="2800" b="1">
                <a:solidFill>
                  <a:schemeClr val="accent1"/>
                </a:solidFill>
              </a:defRPr>
            </a:lvl1pPr>
            <a:lvl2pPr marL="0" indent="0" algn="l">
              <a:buNone/>
              <a:defRPr sz="2400" i="1"/>
            </a:lvl2pPr>
            <a:lvl3pPr marL="0" indent="0">
              <a:buNone/>
              <a:defRPr sz="18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8" name="Content Placeholder 2"/>
          <p:cNvSpPr>
            <a:spLocks noGrp="1"/>
          </p:cNvSpPr>
          <p:nvPr>
            <p:ph sz="half" idx="13"/>
          </p:nvPr>
        </p:nvSpPr>
        <p:spPr>
          <a:xfrm>
            <a:off x="457200" y="1371600"/>
            <a:ext cx="2133600" cy="2635624"/>
          </a:xfrm>
          <a:ln w="28575">
            <a:solidFill>
              <a:schemeClr val="accent1"/>
            </a:solidFill>
          </a:ln>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endParaRPr lang="en-US" dirty="0"/>
          </a:p>
        </p:txBody>
      </p:sp>
      <p:sp>
        <p:nvSpPr>
          <p:cNvPr id="5" name="Text Placeholder 4"/>
          <p:cNvSpPr>
            <a:spLocks noGrp="1"/>
          </p:cNvSpPr>
          <p:nvPr>
            <p:ph type="body" sz="quarter" idx="14"/>
          </p:nvPr>
        </p:nvSpPr>
        <p:spPr>
          <a:xfrm>
            <a:off x="2743200" y="3581400"/>
            <a:ext cx="5943600" cy="381000"/>
          </a:xfrm>
        </p:spPr>
        <p:txBody>
          <a:bodyPr>
            <a:normAutofit/>
          </a:bodyPr>
          <a:lstStyle>
            <a:lvl1pPr marL="0" indent="0">
              <a:buNone/>
              <a:defRPr sz="1800" i="1"/>
            </a:lvl1pPr>
          </a:lstStyle>
          <a:p>
            <a:pPr lvl="0"/>
            <a:r>
              <a:rPr lang="en-US" dirty="0" smtClean="0"/>
              <a:t>Click to edit Master text styles</a:t>
            </a:r>
            <a:endParaRPr lang="en-US" dirty="0"/>
          </a:p>
        </p:txBody>
      </p:sp>
      <p:sp>
        <p:nvSpPr>
          <p:cNvPr id="10" name="Text Placeholder 4"/>
          <p:cNvSpPr>
            <a:spLocks noGrp="1"/>
          </p:cNvSpPr>
          <p:nvPr>
            <p:ph type="body" sz="quarter" idx="15"/>
          </p:nvPr>
        </p:nvSpPr>
        <p:spPr>
          <a:xfrm>
            <a:off x="457200" y="4114800"/>
            <a:ext cx="8229600" cy="2057400"/>
          </a:xfrm>
        </p:spPr>
        <p:txBody>
          <a:bodyPr>
            <a:noAutofit/>
          </a:bodyPr>
          <a:lstStyle>
            <a:lvl1pPr marL="0" indent="0">
              <a:spcAft>
                <a:spcPts val="600"/>
              </a:spcAft>
              <a:buNone/>
              <a:defRPr sz="1400"/>
            </a:lvl1pPr>
          </a:lstStyle>
          <a:p>
            <a:pPr lvl="0"/>
            <a:r>
              <a:rPr lang="en-US" dirty="0" smtClean="0"/>
              <a:t>Click to edit Master text styles</a:t>
            </a: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BFFADD48-7543-456F-873B-23D666C1B4F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290995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129099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8410BF0D-5552-4640-B668-BCE35F0D5845}" type="slidenum">
              <a:rPr lang="en-US" altLang="en-US"/>
              <a:pPr/>
              <a:t>‹#›</a:t>
            </a:fld>
            <a:endParaRPr lang="en-US" altLang="en-US"/>
          </a:p>
        </p:txBody>
      </p:sp>
    </p:spTree>
    <p:extLst>
      <p:ext uri="{BB962C8B-B14F-4D97-AF65-F5344CB8AC3E}">
        <p14:creationId xmlns:p14="http://schemas.microsoft.com/office/powerpoint/2010/main" val="5228742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6" name="Slide Number Placeholder 5"/>
          <p:cNvSpPr>
            <a:spLocks noGrp="1"/>
          </p:cNvSpPr>
          <p:nvPr>
            <p:ph type="sldNum" sz="quarter" idx="14"/>
          </p:nvPr>
        </p:nvSpPr>
        <p:spPr/>
        <p:txBody>
          <a:bodyPr/>
          <a:lstStyle>
            <a:lvl1pPr>
              <a:defRPr/>
            </a:lvl1pPr>
          </a:lstStyle>
          <a:p>
            <a:fld id="{E0B217A5-4F0B-4B38-A9D4-D68F03BE6116}" type="slidenum">
              <a:rPr lang="en-US" altLang="en-US"/>
              <a:pPr/>
              <a:t>‹#›</a:t>
            </a:fld>
            <a:endParaRPr lang="en-US" altLang="en-US"/>
          </a:p>
        </p:txBody>
      </p:sp>
    </p:spTree>
    <p:extLst>
      <p:ext uri="{BB962C8B-B14F-4D97-AF65-F5344CB8AC3E}">
        <p14:creationId xmlns:p14="http://schemas.microsoft.com/office/powerpoint/2010/main" val="41710068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662209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E02AF179-07B7-472B-83C2-D8D8D234B33A}" type="slidenum">
              <a:rPr lang="en-US" altLang="en-US"/>
              <a:pPr/>
              <a:t>‹#›</a:t>
            </a:fld>
            <a:endParaRPr lang="en-US" altLang="en-US"/>
          </a:p>
        </p:txBody>
      </p:sp>
    </p:spTree>
    <p:extLst>
      <p:ext uri="{BB962C8B-B14F-4D97-AF65-F5344CB8AC3E}">
        <p14:creationId xmlns:p14="http://schemas.microsoft.com/office/powerpoint/2010/main" val="26559780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793191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32522288-3DBF-4A2B-A079-6D18DA01456C}" type="slidenum">
              <a:rPr lang="en-US" altLang="en-US"/>
              <a:pPr/>
              <a:t>‹#›</a:t>
            </a:fld>
            <a:endParaRPr lang="en-US" altLang="en-US"/>
          </a:p>
        </p:txBody>
      </p:sp>
    </p:spTree>
    <p:extLst>
      <p:ext uri="{BB962C8B-B14F-4D97-AF65-F5344CB8AC3E}">
        <p14:creationId xmlns:p14="http://schemas.microsoft.com/office/powerpoint/2010/main" val="17234394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3D58BC7-39B6-4D69-BE65-24A56A28E578}" type="slidenum">
              <a:rPr lang="en-US" altLang="en-US"/>
              <a:pPr/>
              <a:t>‹#›</a:t>
            </a:fld>
            <a:endParaRPr lang="en-US" altLang="en-US"/>
          </a:p>
        </p:txBody>
      </p:sp>
    </p:spTree>
    <p:extLst>
      <p:ext uri="{BB962C8B-B14F-4D97-AF65-F5344CB8AC3E}">
        <p14:creationId xmlns:p14="http://schemas.microsoft.com/office/powerpoint/2010/main" val="35130254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6" name="Straight Connector 7"/>
          <p:cNvCxnSpPr/>
          <p:nvPr/>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fld id="{B679C3F2-5F97-41C9-A401-9FBC25810501}" type="slidenum">
              <a:rPr lang="en-US" altLang="en-US"/>
              <a:pPr/>
              <a:t>‹#›</a:t>
            </a:fld>
            <a:endParaRPr lang="en-US" altLang="en-US"/>
          </a:p>
        </p:txBody>
      </p:sp>
    </p:spTree>
    <p:extLst>
      <p:ext uri="{BB962C8B-B14F-4D97-AF65-F5344CB8AC3E}">
        <p14:creationId xmlns:p14="http://schemas.microsoft.com/office/powerpoint/2010/main" val="1400464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830F8C32-16E8-47F2-AE74-54123418575B}" type="slidenum">
              <a:rPr lang="en-US" altLang="en-US"/>
              <a:pPr/>
              <a:t>‹#›</a:t>
            </a:fld>
            <a:endParaRPr lang="en-US" altLang="en-US"/>
          </a:p>
        </p:txBody>
      </p:sp>
    </p:spTree>
    <p:extLst>
      <p:ext uri="{BB962C8B-B14F-4D97-AF65-F5344CB8AC3E}">
        <p14:creationId xmlns:p14="http://schemas.microsoft.com/office/powerpoint/2010/main" val="4124134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0.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2.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1.jpe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6.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9.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762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Text Placeholder 2"/>
          <p:cNvSpPr>
            <a:spLocks noGrp="1"/>
          </p:cNvSpPr>
          <p:nvPr>
            <p:ph type="body" idx="1"/>
          </p:nvPr>
        </p:nvSpPr>
        <p:spPr bwMode="auto">
          <a:xfrm>
            <a:off x="457200" y="13716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362922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l" rtl="0" eaLnBrk="0" fontAlgn="base" hangingPunct="0">
        <a:spcBef>
          <a:spcPct val="0"/>
        </a:spcBef>
        <a:spcAft>
          <a:spcPct val="0"/>
        </a:spcAft>
        <a:defRPr sz="2800" b="1" kern="1200">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Franklin Gothic Medium" pitchFamily="34" charset="0"/>
        </a:defRPr>
      </a:lvl2pPr>
      <a:lvl3pPr algn="l" rtl="0" eaLnBrk="0" fontAlgn="base" hangingPunct="0">
        <a:spcBef>
          <a:spcPct val="0"/>
        </a:spcBef>
        <a:spcAft>
          <a:spcPct val="0"/>
        </a:spcAft>
        <a:defRPr sz="2800" b="1">
          <a:solidFill>
            <a:schemeClr val="accent1"/>
          </a:solidFill>
          <a:latin typeface="Franklin Gothic Medium" pitchFamily="34" charset="0"/>
        </a:defRPr>
      </a:lvl3pPr>
      <a:lvl4pPr algn="l" rtl="0" eaLnBrk="0" fontAlgn="base" hangingPunct="0">
        <a:spcBef>
          <a:spcPct val="0"/>
        </a:spcBef>
        <a:spcAft>
          <a:spcPct val="0"/>
        </a:spcAft>
        <a:defRPr sz="2800" b="1">
          <a:solidFill>
            <a:schemeClr val="accent1"/>
          </a:solidFill>
          <a:latin typeface="Franklin Gothic Medium" pitchFamily="34" charset="0"/>
        </a:defRPr>
      </a:lvl4pPr>
      <a:lvl5pPr algn="l" rtl="0" eaLnBrk="0" fontAlgn="base" hangingPunct="0">
        <a:spcBef>
          <a:spcPct val="0"/>
        </a:spcBef>
        <a:spcAft>
          <a:spcPct val="0"/>
        </a:spcAft>
        <a:defRPr sz="2800" b="1">
          <a:solidFill>
            <a:schemeClr val="accent1"/>
          </a:solidFill>
          <a:latin typeface="Franklin Gothic Medium" pitchFamily="34" charset="0"/>
        </a:defRPr>
      </a:lvl5pPr>
      <a:lvl6pPr marL="457200" algn="l" rtl="0" fontAlgn="base">
        <a:spcBef>
          <a:spcPct val="0"/>
        </a:spcBef>
        <a:spcAft>
          <a:spcPct val="0"/>
        </a:spcAft>
        <a:defRPr sz="2800" b="1">
          <a:solidFill>
            <a:schemeClr val="accent1"/>
          </a:solidFill>
          <a:latin typeface="Franklin Gothic Medium" pitchFamily="34" charset="0"/>
        </a:defRPr>
      </a:lvl6pPr>
      <a:lvl7pPr marL="914400" algn="l" rtl="0" fontAlgn="base">
        <a:spcBef>
          <a:spcPct val="0"/>
        </a:spcBef>
        <a:spcAft>
          <a:spcPct val="0"/>
        </a:spcAft>
        <a:defRPr sz="2800" b="1">
          <a:solidFill>
            <a:schemeClr val="accent1"/>
          </a:solidFill>
          <a:latin typeface="Franklin Gothic Medium" pitchFamily="34" charset="0"/>
        </a:defRPr>
      </a:lvl7pPr>
      <a:lvl8pPr marL="1371600" algn="l" rtl="0" fontAlgn="base">
        <a:spcBef>
          <a:spcPct val="0"/>
        </a:spcBef>
        <a:spcAft>
          <a:spcPct val="0"/>
        </a:spcAft>
        <a:defRPr sz="2800" b="1">
          <a:solidFill>
            <a:schemeClr val="accent1"/>
          </a:solidFill>
          <a:latin typeface="Franklin Gothic Medium" pitchFamily="34" charset="0"/>
        </a:defRPr>
      </a:lvl8pPr>
      <a:lvl9pPr marL="1828800" algn="l" rtl="0" fontAlgn="base">
        <a:spcBef>
          <a:spcPct val="0"/>
        </a:spcBef>
        <a:spcAft>
          <a:spcPct val="0"/>
        </a:spcAft>
        <a:defRPr sz="2800" b="1">
          <a:solidFill>
            <a:schemeClr val="accent1"/>
          </a:solidFill>
          <a:latin typeface="Franklin Gothic Medium" pitchFamily="34" charset="0"/>
        </a:defRPr>
      </a:lvl9pPr>
    </p:titleStyle>
    <p:bodyStyle>
      <a:lvl1pPr marL="342900" indent="-342900" algn="l" rtl="0" eaLnBrk="0" fontAlgn="base" hangingPunct="0">
        <a:spcBef>
          <a:spcPct val="0"/>
        </a:spcBef>
        <a:spcAft>
          <a:spcPts val="1000"/>
        </a:spcAft>
        <a:buClr>
          <a:schemeClr val="accent1"/>
        </a:buClr>
        <a:buFont typeface="Arial" charset="0"/>
        <a:buChar char="•"/>
        <a:defRPr sz="2200" kern="1200">
          <a:solidFill>
            <a:schemeClr val="tx1"/>
          </a:solidFill>
          <a:latin typeface="+mn-lt"/>
          <a:ea typeface="+mn-ea"/>
          <a:cs typeface="+mn-cs"/>
        </a:defRPr>
      </a:lvl1pPr>
      <a:lvl2pPr marL="742950" indent="-285750" algn="l" rtl="0" eaLnBrk="0" fontAlgn="base" hangingPunct="0">
        <a:spcBef>
          <a:spcPct val="0"/>
        </a:spcBef>
        <a:spcAft>
          <a:spcPts val="1000"/>
        </a:spcAft>
        <a:buClr>
          <a:schemeClr val="accent1"/>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0"/>
        </a:spcBef>
        <a:spcAft>
          <a:spcPts val="1000"/>
        </a:spcAft>
        <a:buClr>
          <a:schemeClr val="accent1"/>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0"/>
        </a:spcBef>
        <a:spcAft>
          <a:spcPts val="1000"/>
        </a:spcAft>
        <a:buClr>
          <a:schemeClr val="accent1"/>
        </a:buClr>
        <a:buFont typeface="Arial" charset="0"/>
        <a:buChar char="–"/>
        <a:defRPr sz="1600" kern="1200">
          <a:solidFill>
            <a:schemeClr val="tx1"/>
          </a:solidFill>
          <a:latin typeface="+mn-lt"/>
          <a:ea typeface="+mn-ea"/>
          <a:cs typeface="+mn-cs"/>
        </a:defRPr>
      </a:lvl4pPr>
      <a:lvl5pPr marL="2114550" indent="-285750" algn="l" rtl="0" eaLnBrk="0" fontAlgn="base" hangingPunct="0">
        <a:spcBef>
          <a:spcPct val="0"/>
        </a:spcBef>
        <a:spcAft>
          <a:spcPts val="1000"/>
        </a:spcAft>
        <a:buClr>
          <a:schemeClr val="accent1"/>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1F4485"/>
                </a:solidFill>
              </a:defRPr>
            </a:lvl1pPr>
          </a:lstStyle>
          <a:p>
            <a:pPr fontAlgn="base">
              <a:spcBef>
                <a:spcPct val="0"/>
              </a:spcBef>
              <a:spcAft>
                <a:spcPct val="0"/>
              </a:spcAft>
            </a:pPr>
            <a:fld id="{D4FC7190-5471-405D-937A-99380E039582}"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pic>
        <p:nvPicPr>
          <p:cNvPr id="1030" name="Picture 3" descr="C:\Users\duczya\Desktop\Lozano_Smith\Natives\Lozano-Smith_ContentSlide-0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19636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Franklin Gothic Medium" pitchFamily="34" charset="0"/>
        </a:defRPr>
      </a:lvl2pPr>
      <a:lvl3pPr algn="l" rtl="0" eaLnBrk="1" fontAlgn="base" hangingPunct="1">
        <a:spcBef>
          <a:spcPct val="0"/>
        </a:spcBef>
        <a:spcAft>
          <a:spcPct val="0"/>
        </a:spcAft>
        <a:defRPr sz="2800" b="1">
          <a:solidFill>
            <a:schemeClr val="accent1"/>
          </a:solidFill>
          <a:latin typeface="Franklin Gothic Medium" pitchFamily="34" charset="0"/>
        </a:defRPr>
      </a:lvl3pPr>
      <a:lvl4pPr algn="l" rtl="0" eaLnBrk="1" fontAlgn="base" hangingPunct="1">
        <a:spcBef>
          <a:spcPct val="0"/>
        </a:spcBef>
        <a:spcAft>
          <a:spcPct val="0"/>
        </a:spcAft>
        <a:defRPr sz="2800" b="1">
          <a:solidFill>
            <a:schemeClr val="accent1"/>
          </a:solidFill>
          <a:latin typeface="Franklin Gothic Medium" pitchFamily="34" charset="0"/>
        </a:defRPr>
      </a:lvl4pPr>
      <a:lvl5pPr algn="l" rtl="0" eaLnBrk="1" fontAlgn="base" hangingPunct="1">
        <a:spcBef>
          <a:spcPct val="0"/>
        </a:spcBef>
        <a:spcAft>
          <a:spcPct val="0"/>
        </a:spcAft>
        <a:defRPr sz="2800" b="1">
          <a:solidFill>
            <a:schemeClr val="accent1"/>
          </a:solidFill>
          <a:latin typeface="Franklin Gothic Medium" pitchFamily="34" charset="0"/>
        </a:defRPr>
      </a:lvl5pPr>
      <a:lvl6pPr marL="457200" algn="l" rtl="0" eaLnBrk="1" fontAlgn="base" hangingPunct="1">
        <a:spcBef>
          <a:spcPct val="0"/>
        </a:spcBef>
        <a:spcAft>
          <a:spcPct val="0"/>
        </a:spcAft>
        <a:defRPr sz="2800" b="1">
          <a:solidFill>
            <a:schemeClr val="accent1"/>
          </a:solidFill>
          <a:latin typeface="Franklin Gothic Medium" pitchFamily="34" charset="0"/>
        </a:defRPr>
      </a:lvl6pPr>
      <a:lvl7pPr marL="914400" algn="l" rtl="0" eaLnBrk="1" fontAlgn="base" hangingPunct="1">
        <a:spcBef>
          <a:spcPct val="0"/>
        </a:spcBef>
        <a:spcAft>
          <a:spcPct val="0"/>
        </a:spcAft>
        <a:defRPr sz="2800" b="1">
          <a:solidFill>
            <a:schemeClr val="accent1"/>
          </a:solidFill>
          <a:latin typeface="Franklin Gothic Medium" pitchFamily="34" charset="0"/>
        </a:defRPr>
      </a:lvl7pPr>
      <a:lvl8pPr marL="1371600" algn="l" rtl="0" eaLnBrk="1" fontAlgn="base" hangingPunct="1">
        <a:spcBef>
          <a:spcPct val="0"/>
        </a:spcBef>
        <a:spcAft>
          <a:spcPct val="0"/>
        </a:spcAft>
        <a:defRPr sz="2800" b="1">
          <a:solidFill>
            <a:schemeClr val="accent1"/>
          </a:solidFill>
          <a:latin typeface="Franklin Gothic Medium" pitchFamily="34" charset="0"/>
        </a:defRPr>
      </a:lvl8pPr>
      <a:lvl9pPr marL="1828800" algn="l" rtl="0" eaLnBrk="1" fontAlgn="base" hangingPunct="1">
        <a:spcBef>
          <a:spcPct val="0"/>
        </a:spcBef>
        <a:spcAft>
          <a:spcPct val="0"/>
        </a:spcAft>
        <a:defRPr sz="2800" b="1">
          <a:solidFill>
            <a:schemeClr val="accent1"/>
          </a:solidFill>
          <a:latin typeface="Franklin Gothic Medium" pitchFamily="34" charset="0"/>
        </a:defRPr>
      </a:lvl9pPr>
    </p:titleStyle>
    <p:bodyStyle>
      <a:lvl1pPr marL="342900" indent="-342900" algn="l" rtl="0" eaLnBrk="1" fontAlgn="base" hangingPunct="1">
        <a:spcBef>
          <a:spcPct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1pPr>
      <a:lvl2pPr marL="742950" indent="-285750" algn="l" rtl="0" eaLnBrk="1" fontAlgn="base" hangingPunct="1">
        <a:spcBef>
          <a:spcPct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0"/>
        </a:spcBef>
        <a:spcAft>
          <a:spcPts val="100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114550" indent="-28575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1F4485"/>
                </a:solidFill>
              </a:defRPr>
            </a:lvl1pPr>
          </a:lstStyle>
          <a:p>
            <a:pPr fontAlgn="base">
              <a:spcBef>
                <a:spcPct val="0"/>
              </a:spcBef>
              <a:spcAft>
                <a:spcPct val="0"/>
              </a:spcAft>
            </a:pPr>
            <a:fld id="{D4FC7190-5471-405D-937A-99380E039582}"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pic>
        <p:nvPicPr>
          <p:cNvPr id="1030" name="Picture 3" descr="C:\Users\duczya\Desktop\Lozano_Smith\Natives\Lozano-Smith_ContentSlide-0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186673"/>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Franklin Gothic Medium" pitchFamily="34" charset="0"/>
        </a:defRPr>
      </a:lvl2pPr>
      <a:lvl3pPr algn="l" rtl="0" eaLnBrk="1" fontAlgn="base" hangingPunct="1">
        <a:spcBef>
          <a:spcPct val="0"/>
        </a:spcBef>
        <a:spcAft>
          <a:spcPct val="0"/>
        </a:spcAft>
        <a:defRPr sz="2800" b="1">
          <a:solidFill>
            <a:schemeClr val="accent1"/>
          </a:solidFill>
          <a:latin typeface="Franklin Gothic Medium" pitchFamily="34" charset="0"/>
        </a:defRPr>
      </a:lvl3pPr>
      <a:lvl4pPr algn="l" rtl="0" eaLnBrk="1" fontAlgn="base" hangingPunct="1">
        <a:spcBef>
          <a:spcPct val="0"/>
        </a:spcBef>
        <a:spcAft>
          <a:spcPct val="0"/>
        </a:spcAft>
        <a:defRPr sz="2800" b="1">
          <a:solidFill>
            <a:schemeClr val="accent1"/>
          </a:solidFill>
          <a:latin typeface="Franklin Gothic Medium" pitchFamily="34" charset="0"/>
        </a:defRPr>
      </a:lvl4pPr>
      <a:lvl5pPr algn="l" rtl="0" eaLnBrk="1" fontAlgn="base" hangingPunct="1">
        <a:spcBef>
          <a:spcPct val="0"/>
        </a:spcBef>
        <a:spcAft>
          <a:spcPct val="0"/>
        </a:spcAft>
        <a:defRPr sz="2800" b="1">
          <a:solidFill>
            <a:schemeClr val="accent1"/>
          </a:solidFill>
          <a:latin typeface="Franklin Gothic Medium" pitchFamily="34" charset="0"/>
        </a:defRPr>
      </a:lvl5pPr>
      <a:lvl6pPr marL="457200" algn="l" rtl="0" eaLnBrk="1" fontAlgn="base" hangingPunct="1">
        <a:spcBef>
          <a:spcPct val="0"/>
        </a:spcBef>
        <a:spcAft>
          <a:spcPct val="0"/>
        </a:spcAft>
        <a:defRPr sz="2800" b="1">
          <a:solidFill>
            <a:schemeClr val="accent1"/>
          </a:solidFill>
          <a:latin typeface="Franklin Gothic Medium" pitchFamily="34" charset="0"/>
        </a:defRPr>
      </a:lvl6pPr>
      <a:lvl7pPr marL="914400" algn="l" rtl="0" eaLnBrk="1" fontAlgn="base" hangingPunct="1">
        <a:spcBef>
          <a:spcPct val="0"/>
        </a:spcBef>
        <a:spcAft>
          <a:spcPct val="0"/>
        </a:spcAft>
        <a:defRPr sz="2800" b="1">
          <a:solidFill>
            <a:schemeClr val="accent1"/>
          </a:solidFill>
          <a:latin typeface="Franklin Gothic Medium" pitchFamily="34" charset="0"/>
        </a:defRPr>
      </a:lvl7pPr>
      <a:lvl8pPr marL="1371600" algn="l" rtl="0" eaLnBrk="1" fontAlgn="base" hangingPunct="1">
        <a:spcBef>
          <a:spcPct val="0"/>
        </a:spcBef>
        <a:spcAft>
          <a:spcPct val="0"/>
        </a:spcAft>
        <a:defRPr sz="2800" b="1">
          <a:solidFill>
            <a:schemeClr val="accent1"/>
          </a:solidFill>
          <a:latin typeface="Franklin Gothic Medium" pitchFamily="34" charset="0"/>
        </a:defRPr>
      </a:lvl8pPr>
      <a:lvl9pPr marL="1828800" algn="l" rtl="0" eaLnBrk="1" fontAlgn="base" hangingPunct="1">
        <a:spcBef>
          <a:spcPct val="0"/>
        </a:spcBef>
        <a:spcAft>
          <a:spcPct val="0"/>
        </a:spcAft>
        <a:defRPr sz="2800" b="1">
          <a:solidFill>
            <a:schemeClr val="accent1"/>
          </a:solidFill>
          <a:latin typeface="Franklin Gothic Medium" pitchFamily="34" charset="0"/>
        </a:defRPr>
      </a:lvl9pPr>
    </p:titleStyle>
    <p:bodyStyle>
      <a:lvl1pPr marL="342900" indent="-342900" algn="l" rtl="0" eaLnBrk="1" fontAlgn="base" hangingPunct="1">
        <a:spcBef>
          <a:spcPct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1pPr>
      <a:lvl2pPr marL="742950" indent="-285750" algn="l" rtl="0" eaLnBrk="1" fontAlgn="base" hangingPunct="1">
        <a:spcBef>
          <a:spcPct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0"/>
        </a:spcBef>
        <a:spcAft>
          <a:spcPts val="100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114550" indent="-28575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1F4485"/>
                </a:solidFill>
              </a:defRPr>
            </a:lvl1pPr>
          </a:lstStyle>
          <a:p>
            <a:pPr fontAlgn="base">
              <a:spcBef>
                <a:spcPct val="0"/>
              </a:spcBef>
              <a:spcAft>
                <a:spcPct val="0"/>
              </a:spcAft>
            </a:pPr>
            <a:fld id="{D4FC7190-5471-405D-937A-99380E039582}"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pic>
        <p:nvPicPr>
          <p:cNvPr id="1030" name="Picture 3" descr="C:\Users\duczya\Desktop\Lozano_Smith\Natives\Lozano-Smith_ContentSlide-0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496766"/>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Franklin Gothic Medium" pitchFamily="34" charset="0"/>
        </a:defRPr>
      </a:lvl2pPr>
      <a:lvl3pPr algn="l" rtl="0" eaLnBrk="1" fontAlgn="base" hangingPunct="1">
        <a:spcBef>
          <a:spcPct val="0"/>
        </a:spcBef>
        <a:spcAft>
          <a:spcPct val="0"/>
        </a:spcAft>
        <a:defRPr sz="2800" b="1">
          <a:solidFill>
            <a:schemeClr val="accent1"/>
          </a:solidFill>
          <a:latin typeface="Franklin Gothic Medium" pitchFamily="34" charset="0"/>
        </a:defRPr>
      </a:lvl3pPr>
      <a:lvl4pPr algn="l" rtl="0" eaLnBrk="1" fontAlgn="base" hangingPunct="1">
        <a:spcBef>
          <a:spcPct val="0"/>
        </a:spcBef>
        <a:spcAft>
          <a:spcPct val="0"/>
        </a:spcAft>
        <a:defRPr sz="2800" b="1">
          <a:solidFill>
            <a:schemeClr val="accent1"/>
          </a:solidFill>
          <a:latin typeface="Franklin Gothic Medium" pitchFamily="34" charset="0"/>
        </a:defRPr>
      </a:lvl4pPr>
      <a:lvl5pPr algn="l" rtl="0" eaLnBrk="1" fontAlgn="base" hangingPunct="1">
        <a:spcBef>
          <a:spcPct val="0"/>
        </a:spcBef>
        <a:spcAft>
          <a:spcPct val="0"/>
        </a:spcAft>
        <a:defRPr sz="2800" b="1">
          <a:solidFill>
            <a:schemeClr val="accent1"/>
          </a:solidFill>
          <a:latin typeface="Franklin Gothic Medium" pitchFamily="34" charset="0"/>
        </a:defRPr>
      </a:lvl5pPr>
      <a:lvl6pPr marL="457200" algn="l" rtl="0" eaLnBrk="1" fontAlgn="base" hangingPunct="1">
        <a:spcBef>
          <a:spcPct val="0"/>
        </a:spcBef>
        <a:spcAft>
          <a:spcPct val="0"/>
        </a:spcAft>
        <a:defRPr sz="2800" b="1">
          <a:solidFill>
            <a:schemeClr val="accent1"/>
          </a:solidFill>
          <a:latin typeface="Franklin Gothic Medium" pitchFamily="34" charset="0"/>
        </a:defRPr>
      </a:lvl6pPr>
      <a:lvl7pPr marL="914400" algn="l" rtl="0" eaLnBrk="1" fontAlgn="base" hangingPunct="1">
        <a:spcBef>
          <a:spcPct val="0"/>
        </a:spcBef>
        <a:spcAft>
          <a:spcPct val="0"/>
        </a:spcAft>
        <a:defRPr sz="2800" b="1">
          <a:solidFill>
            <a:schemeClr val="accent1"/>
          </a:solidFill>
          <a:latin typeface="Franklin Gothic Medium" pitchFamily="34" charset="0"/>
        </a:defRPr>
      </a:lvl7pPr>
      <a:lvl8pPr marL="1371600" algn="l" rtl="0" eaLnBrk="1" fontAlgn="base" hangingPunct="1">
        <a:spcBef>
          <a:spcPct val="0"/>
        </a:spcBef>
        <a:spcAft>
          <a:spcPct val="0"/>
        </a:spcAft>
        <a:defRPr sz="2800" b="1">
          <a:solidFill>
            <a:schemeClr val="accent1"/>
          </a:solidFill>
          <a:latin typeface="Franklin Gothic Medium" pitchFamily="34" charset="0"/>
        </a:defRPr>
      </a:lvl8pPr>
      <a:lvl9pPr marL="1828800" algn="l" rtl="0" eaLnBrk="1" fontAlgn="base" hangingPunct="1">
        <a:spcBef>
          <a:spcPct val="0"/>
        </a:spcBef>
        <a:spcAft>
          <a:spcPct val="0"/>
        </a:spcAft>
        <a:defRPr sz="2800" b="1">
          <a:solidFill>
            <a:schemeClr val="accent1"/>
          </a:solidFill>
          <a:latin typeface="Franklin Gothic Medium" pitchFamily="34" charset="0"/>
        </a:defRPr>
      </a:lvl9pPr>
    </p:titleStyle>
    <p:bodyStyle>
      <a:lvl1pPr marL="342900" indent="-342900" algn="l" rtl="0" eaLnBrk="1" fontAlgn="base" hangingPunct="1">
        <a:spcBef>
          <a:spcPct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1pPr>
      <a:lvl2pPr marL="742950" indent="-285750" algn="l" rtl="0" eaLnBrk="1" fontAlgn="base" hangingPunct="1">
        <a:spcBef>
          <a:spcPct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0"/>
        </a:spcBef>
        <a:spcAft>
          <a:spcPts val="100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114550" indent="-28575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1F4485"/>
                </a:solidFill>
              </a:defRPr>
            </a:lvl1pPr>
          </a:lstStyle>
          <a:p>
            <a:pPr fontAlgn="base">
              <a:spcBef>
                <a:spcPct val="0"/>
              </a:spcBef>
              <a:spcAft>
                <a:spcPct val="0"/>
              </a:spcAft>
            </a:pPr>
            <a:fld id="{D4FC7190-5471-405D-937A-99380E039582}"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pic>
        <p:nvPicPr>
          <p:cNvPr id="1030" name="Picture 3" descr="C:\Users\duczya\Desktop\Lozano_Smith\Natives\Lozano-Smith_ContentSlide-0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73786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Franklin Gothic Medium" pitchFamily="34" charset="0"/>
        </a:defRPr>
      </a:lvl2pPr>
      <a:lvl3pPr algn="l" rtl="0" eaLnBrk="1" fontAlgn="base" hangingPunct="1">
        <a:spcBef>
          <a:spcPct val="0"/>
        </a:spcBef>
        <a:spcAft>
          <a:spcPct val="0"/>
        </a:spcAft>
        <a:defRPr sz="2800" b="1">
          <a:solidFill>
            <a:schemeClr val="accent1"/>
          </a:solidFill>
          <a:latin typeface="Franklin Gothic Medium" pitchFamily="34" charset="0"/>
        </a:defRPr>
      </a:lvl3pPr>
      <a:lvl4pPr algn="l" rtl="0" eaLnBrk="1" fontAlgn="base" hangingPunct="1">
        <a:spcBef>
          <a:spcPct val="0"/>
        </a:spcBef>
        <a:spcAft>
          <a:spcPct val="0"/>
        </a:spcAft>
        <a:defRPr sz="2800" b="1">
          <a:solidFill>
            <a:schemeClr val="accent1"/>
          </a:solidFill>
          <a:latin typeface="Franklin Gothic Medium" pitchFamily="34" charset="0"/>
        </a:defRPr>
      </a:lvl4pPr>
      <a:lvl5pPr algn="l" rtl="0" eaLnBrk="1" fontAlgn="base" hangingPunct="1">
        <a:spcBef>
          <a:spcPct val="0"/>
        </a:spcBef>
        <a:spcAft>
          <a:spcPct val="0"/>
        </a:spcAft>
        <a:defRPr sz="2800" b="1">
          <a:solidFill>
            <a:schemeClr val="accent1"/>
          </a:solidFill>
          <a:latin typeface="Franklin Gothic Medium" pitchFamily="34" charset="0"/>
        </a:defRPr>
      </a:lvl5pPr>
      <a:lvl6pPr marL="457200" algn="l" rtl="0" eaLnBrk="1" fontAlgn="base" hangingPunct="1">
        <a:spcBef>
          <a:spcPct val="0"/>
        </a:spcBef>
        <a:spcAft>
          <a:spcPct val="0"/>
        </a:spcAft>
        <a:defRPr sz="2800" b="1">
          <a:solidFill>
            <a:schemeClr val="accent1"/>
          </a:solidFill>
          <a:latin typeface="Franklin Gothic Medium" pitchFamily="34" charset="0"/>
        </a:defRPr>
      </a:lvl6pPr>
      <a:lvl7pPr marL="914400" algn="l" rtl="0" eaLnBrk="1" fontAlgn="base" hangingPunct="1">
        <a:spcBef>
          <a:spcPct val="0"/>
        </a:spcBef>
        <a:spcAft>
          <a:spcPct val="0"/>
        </a:spcAft>
        <a:defRPr sz="2800" b="1">
          <a:solidFill>
            <a:schemeClr val="accent1"/>
          </a:solidFill>
          <a:latin typeface="Franklin Gothic Medium" pitchFamily="34" charset="0"/>
        </a:defRPr>
      </a:lvl7pPr>
      <a:lvl8pPr marL="1371600" algn="l" rtl="0" eaLnBrk="1" fontAlgn="base" hangingPunct="1">
        <a:spcBef>
          <a:spcPct val="0"/>
        </a:spcBef>
        <a:spcAft>
          <a:spcPct val="0"/>
        </a:spcAft>
        <a:defRPr sz="2800" b="1">
          <a:solidFill>
            <a:schemeClr val="accent1"/>
          </a:solidFill>
          <a:latin typeface="Franklin Gothic Medium" pitchFamily="34" charset="0"/>
        </a:defRPr>
      </a:lvl8pPr>
      <a:lvl9pPr marL="1828800" algn="l" rtl="0" eaLnBrk="1" fontAlgn="base" hangingPunct="1">
        <a:spcBef>
          <a:spcPct val="0"/>
        </a:spcBef>
        <a:spcAft>
          <a:spcPct val="0"/>
        </a:spcAft>
        <a:defRPr sz="2800" b="1">
          <a:solidFill>
            <a:schemeClr val="accent1"/>
          </a:solidFill>
          <a:latin typeface="Franklin Gothic Medium" pitchFamily="34" charset="0"/>
        </a:defRPr>
      </a:lvl9pPr>
    </p:titleStyle>
    <p:bodyStyle>
      <a:lvl1pPr marL="342900" indent="-342900" algn="l" rtl="0" eaLnBrk="1" fontAlgn="base" hangingPunct="1">
        <a:spcBef>
          <a:spcPct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1pPr>
      <a:lvl2pPr marL="742950" indent="-285750" algn="l" rtl="0" eaLnBrk="1" fontAlgn="base" hangingPunct="1">
        <a:spcBef>
          <a:spcPct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0"/>
        </a:spcBef>
        <a:spcAft>
          <a:spcPts val="100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114550" indent="-28575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1F4485"/>
                </a:solidFill>
              </a:defRPr>
            </a:lvl1pPr>
          </a:lstStyle>
          <a:p>
            <a:pPr fontAlgn="base">
              <a:spcBef>
                <a:spcPct val="0"/>
              </a:spcBef>
              <a:spcAft>
                <a:spcPct val="0"/>
              </a:spcAft>
            </a:pPr>
            <a:fld id="{D4FC7190-5471-405D-937A-99380E039582}"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pic>
        <p:nvPicPr>
          <p:cNvPr id="1030" name="Picture 3" descr="C:\Users\duczya\Desktop\Lozano_Smith\Natives\Lozano-Smith_ContentSlide-0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64484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Franklin Gothic Medium" pitchFamily="34" charset="0"/>
        </a:defRPr>
      </a:lvl2pPr>
      <a:lvl3pPr algn="l" rtl="0" eaLnBrk="1" fontAlgn="base" hangingPunct="1">
        <a:spcBef>
          <a:spcPct val="0"/>
        </a:spcBef>
        <a:spcAft>
          <a:spcPct val="0"/>
        </a:spcAft>
        <a:defRPr sz="2800" b="1">
          <a:solidFill>
            <a:schemeClr val="accent1"/>
          </a:solidFill>
          <a:latin typeface="Franklin Gothic Medium" pitchFamily="34" charset="0"/>
        </a:defRPr>
      </a:lvl3pPr>
      <a:lvl4pPr algn="l" rtl="0" eaLnBrk="1" fontAlgn="base" hangingPunct="1">
        <a:spcBef>
          <a:spcPct val="0"/>
        </a:spcBef>
        <a:spcAft>
          <a:spcPct val="0"/>
        </a:spcAft>
        <a:defRPr sz="2800" b="1">
          <a:solidFill>
            <a:schemeClr val="accent1"/>
          </a:solidFill>
          <a:latin typeface="Franklin Gothic Medium" pitchFamily="34" charset="0"/>
        </a:defRPr>
      </a:lvl4pPr>
      <a:lvl5pPr algn="l" rtl="0" eaLnBrk="1" fontAlgn="base" hangingPunct="1">
        <a:spcBef>
          <a:spcPct val="0"/>
        </a:spcBef>
        <a:spcAft>
          <a:spcPct val="0"/>
        </a:spcAft>
        <a:defRPr sz="2800" b="1">
          <a:solidFill>
            <a:schemeClr val="accent1"/>
          </a:solidFill>
          <a:latin typeface="Franklin Gothic Medium" pitchFamily="34" charset="0"/>
        </a:defRPr>
      </a:lvl5pPr>
      <a:lvl6pPr marL="457200" algn="l" rtl="0" eaLnBrk="1" fontAlgn="base" hangingPunct="1">
        <a:spcBef>
          <a:spcPct val="0"/>
        </a:spcBef>
        <a:spcAft>
          <a:spcPct val="0"/>
        </a:spcAft>
        <a:defRPr sz="2800" b="1">
          <a:solidFill>
            <a:schemeClr val="accent1"/>
          </a:solidFill>
          <a:latin typeface="Franklin Gothic Medium" pitchFamily="34" charset="0"/>
        </a:defRPr>
      </a:lvl6pPr>
      <a:lvl7pPr marL="914400" algn="l" rtl="0" eaLnBrk="1" fontAlgn="base" hangingPunct="1">
        <a:spcBef>
          <a:spcPct val="0"/>
        </a:spcBef>
        <a:spcAft>
          <a:spcPct val="0"/>
        </a:spcAft>
        <a:defRPr sz="2800" b="1">
          <a:solidFill>
            <a:schemeClr val="accent1"/>
          </a:solidFill>
          <a:latin typeface="Franklin Gothic Medium" pitchFamily="34" charset="0"/>
        </a:defRPr>
      </a:lvl7pPr>
      <a:lvl8pPr marL="1371600" algn="l" rtl="0" eaLnBrk="1" fontAlgn="base" hangingPunct="1">
        <a:spcBef>
          <a:spcPct val="0"/>
        </a:spcBef>
        <a:spcAft>
          <a:spcPct val="0"/>
        </a:spcAft>
        <a:defRPr sz="2800" b="1">
          <a:solidFill>
            <a:schemeClr val="accent1"/>
          </a:solidFill>
          <a:latin typeface="Franklin Gothic Medium" pitchFamily="34" charset="0"/>
        </a:defRPr>
      </a:lvl8pPr>
      <a:lvl9pPr marL="1828800" algn="l" rtl="0" eaLnBrk="1" fontAlgn="base" hangingPunct="1">
        <a:spcBef>
          <a:spcPct val="0"/>
        </a:spcBef>
        <a:spcAft>
          <a:spcPct val="0"/>
        </a:spcAft>
        <a:defRPr sz="2800" b="1">
          <a:solidFill>
            <a:schemeClr val="accent1"/>
          </a:solidFill>
          <a:latin typeface="Franklin Gothic Medium" pitchFamily="34" charset="0"/>
        </a:defRPr>
      </a:lvl9pPr>
    </p:titleStyle>
    <p:bodyStyle>
      <a:lvl1pPr marL="342900" indent="-342900" algn="l" rtl="0" eaLnBrk="1" fontAlgn="base" hangingPunct="1">
        <a:spcBef>
          <a:spcPct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1pPr>
      <a:lvl2pPr marL="742950" indent="-285750" algn="l" rtl="0" eaLnBrk="1" fontAlgn="base" hangingPunct="1">
        <a:spcBef>
          <a:spcPct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0"/>
        </a:spcBef>
        <a:spcAft>
          <a:spcPts val="100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114550" indent="-28575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1F4485"/>
                </a:solidFill>
              </a:defRPr>
            </a:lvl1pPr>
          </a:lstStyle>
          <a:p>
            <a:pPr fontAlgn="base">
              <a:spcBef>
                <a:spcPct val="0"/>
              </a:spcBef>
              <a:spcAft>
                <a:spcPct val="0"/>
              </a:spcAft>
            </a:pPr>
            <a:fld id="{D4FC7190-5471-405D-937A-99380E039582}"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pic>
        <p:nvPicPr>
          <p:cNvPr id="1030" name="Picture 3" descr="C:\Users\duczya\Desktop\Lozano_Smith\Natives\Lozano-Smith_ContentSlide-0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37679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Franklin Gothic Medium" pitchFamily="34" charset="0"/>
        </a:defRPr>
      </a:lvl2pPr>
      <a:lvl3pPr algn="l" rtl="0" eaLnBrk="1" fontAlgn="base" hangingPunct="1">
        <a:spcBef>
          <a:spcPct val="0"/>
        </a:spcBef>
        <a:spcAft>
          <a:spcPct val="0"/>
        </a:spcAft>
        <a:defRPr sz="2800" b="1">
          <a:solidFill>
            <a:schemeClr val="accent1"/>
          </a:solidFill>
          <a:latin typeface="Franklin Gothic Medium" pitchFamily="34" charset="0"/>
        </a:defRPr>
      </a:lvl3pPr>
      <a:lvl4pPr algn="l" rtl="0" eaLnBrk="1" fontAlgn="base" hangingPunct="1">
        <a:spcBef>
          <a:spcPct val="0"/>
        </a:spcBef>
        <a:spcAft>
          <a:spcPct val="0"/>
        </a:spcAft>
        <a:defRPr sz="2800" b="1">
          <a:solidFill>
            <a:schemeClr val="accent1"/>
          </a:solidFill>
          <a:latin typeface="Franklin Gothic Medium" pitchFamily="34" charset="0"/>
        </a:defRPr>
      </a:lvl4pPr>
      <a:lvl5pPr algn="l" rtl="0" eaLnBrk="1" fontAlgn="base" hangingPunct="1">
        <a:spcBef>
          <a:spcPct val="0"/>
        </a:spcBef>
        <a:spcAft>
          <a:spcPct val="0"/>
        </a:spcAft>
        <a:defRPr sz="2800" b="1">
          <a:solidFill>
            <a:schemeClr val="accent1"/>
          </a:solidFill>
          <a:latin typeface="Franklin Gothic Medium" pitchFamily="34" charset="0"/>
        </a:defRPr>
      </a:lvl5pPr>
      <a:lvl6pPr marL="457200" algn="l" rtl="0" eaLnBrk="1" fontAlgn="base" hangingPunct="1">
        <a:spcBef>
          <a:spcPct val="0"/>
        </a:spcBef>
        <a:spcAft>
          <a:spcPct val="0"/>
        </a:spcAft>
        <a:defRPr sz="2800" b="1">
          <a:solidFill>
            <a:schemeClr val="accent1"/>
          </a:solidFill>
          <a:latin typeface="Franklin Gothic Medium" pitchFamily="34" charset="0"/>
        </a:defRPr>
      </a:lvl6pPr>
      <a:lvl7pPr marL="914400" algn="l" rtl="0" eaLnBrk="1" fontAlgn="base" hangingPunct="1">
        <a:spcBef>
          <a:spcPct val="0"/>
        </a:spcBef>
        <a:spcAft>
          <a:spcPct val="0"/>
        </a:spcAft>
        <a:defRPr sz="2800" b="1">
          <a:solidFill>
            <a:schemeClr val="accent1"/>
          </a:solidFill>
          <a:latin typeface="Franklin Gothic Medium" pitchFamily="34" charset="0"/>
        </a:defRPr>
      </a:lvl7pPr>
      <a:lvl8pPr marL="1371600" algn="l" rtl="0" eaLnBrk="1" fontAlgn="base" hangingPunct="1">
        <a:spcBef>
          <a:spcPct val="0"/>
        </a:spcBef>
        <a:spcAft>
          <a:spcPct val="0"/>
        </a:spcAft>
        <a:defRPr sz="2800" b="1">
          <a:solidFill>
            <a:schemeClr val="accent1"/>
          </a:solidFill>
          <a:latin typeface="Franklin Gothic Medium" pitchFamily="34" charset="0"/>
        </a:defRPr>
      </a:lvl8pPr>
      <a:lvl9pPr marL="1828800" algn="l" rtl="0" eaLnBrk="1" fontAlgn="base" hangingPunct="1">
        <a:spcBef>
          <a:spcPct val="0"/>
        </a:spcBef>
        <a:spcAft>
          <a:spcPct val="0"/>
        </a:spcAft>
        <a:defRPr sz="2800" b="1">
          <a:solidFill>
            <a:schemeClr val="accent1"/>
          </a:solidFill>
          <a:latin typeface="Franklin Gothic Medium" pitchFamily="34" charset="0"/>
        </a:defRPr>
      </a:lvl9pPr>
    </p:titleStyle>
    <p:bodyStyle>
      <a:lvl1pPr marL="342900" indent="-342900" algn="l" rtl="0" eaLnBrk="1" fontAlgn="base" hangingPunct="1">
        <a:spcBef>
          <a:spcPct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1pPr>
      <a:lvl2pPr marL="742950" indent="-285750" algn="l" rtl="0" eaLnBrk="1" fontAlgn="base" hangingPunct="1">
        <a:spcBef>
          <a:spcPct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0"/>
        </a:spcBef>
        <a:spcAft>
          <a:spcPts val="100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114550" indent="-28575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3"/>
          <a:srcRect/>
          <a:stretch>
            <a:fillRect/>
          </a:stretch>
        </p:blipFill>
        <p:spPr bwMode="auto">
          <a:xfrm>
            <a:off x="0" y="7940"/>
            <a:ext cx="9144000" cy="1169987"/>
          </a:xfrm>
          <a:prstGeom prst="rect">
            <a:avLst/>
          </a:prstGeom>
          <a:noFill/>
          <a:ln w="9525">
            <a:noFill/>
            <a:miter lim="800000"/>
            <a:headEnd/>
            <a:tailEnd/>
          </a:ln>
        </p:spPr>
      </p:pic>
      <p:sp>
        <p:nvSpPr>
          <p:cNvPr id="1027" name="Title Placeholder 1"/>
          <p:cNvSpPr>
            <a:spLocks noGrp="1"/>
          </p:cNvSpPr>
          <p:nvPr>
            <p:ph type="title"/>
          </p:nvPr>
        </p:nvSpPr>
        <p:spPr bwMode="auto">
          <a:xfrm>
            <a:off x="457200" y="762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229600" y="6400802"/>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Franklin Gothic Book" pitchFamily="34" charset="0"/>
                <a:cs typeface="+mn-cs"/>
              </a:defRPr>
            </a:lvl1pPr>
          </a:lstStyle>
          <a:p>
            <a:pPr fontAlgn="base">
              <a:spcBef>
                <a:spcPct val="0"/>
              </a:spcBef>
              <a:spcAft>
                <a:spcPct val="0"/>
              </a:spcAft>
              <a:defRPr/>
            </a:pPr>
            <a:fld id="{CA8CA785-BB44-4408-BF5D-83CA4DB11D27}" type="slidenum">
              <a:rPr lang="en-US">
                <a:solidFill>
                  <a:prstClr val="black"/>
                </a:solidFill>
              </a:rPr>
              <a:pPr fontAlgn="base">
                <a:spcBef>
                  <a:spcPct val="0"/>
                </a:spcBef>
                <a:spcAft>
                  <a:spcPct val="0"/>
                </a:spcAft>
                <a:defRPr/>
              </a:pPr>
              <a:t>‹#›</a:t>
            </a:fld>
            <a:endParaRPr lang="en-US" dirty="0">
              <a:solidFill>
                <a:prstClr val="black"/>
              </a:solidFill>
            </a:endParaRPr>
          </a:p>
        </p:txBody>
      </p:sp>
      <p:pic>
        <p:nvPicPr>
          <p:cNvPr id="1030" name="Picture 3" descr="C:\Users\duczya\Desktop\Lozano_Smith\Natives\Lozano-Smith_ContentSlide-02.jpg"/>
          <p:cNvPicPr>
            <a:picLocks noChangeAspect="1" noChangeArrowheads="1"/>
          </p:cNvPicPr>
          <p:nvPr/>
        </p:nvPicPr>
        <p:blipFill>
          <a:blip r:embed="rId14"/>
          <a:srcRect/>
          <a:stretch>
            <a:fillRect/>
          </a:stretch>
        </p:blipFill>
        <p:spPr bwMode="auto">
          <a:xfrm>
            <a:off x="381001" y="6232525"/>
            <a:ext cx="2341563" cy="603250"/>
          </a:xfrm>
          <a:prstGeom prst="rect">
            <a:avLst/>
          </a:prstGeom>
          <a:noFill/>
          <a:ln w="9525">
            <a:noFill/>
            <a:miter lim="800000"/>
            <a:headEnd/>
            <a:tailEnd/>
          </a:ln>
        </p:spPr>
      </p:pic>
      <p:cxnSp>
        <p:nvCxnSpPr>
          <p:cNvPr id="8" name="Straight Connector 7"/>
          <p:cNvCxnSpPr>
            <a:stCxn id="1027" idx="3"/>
          </p:cNvCxnSpPr>
          <p:nvPr/>
        </p:nvCxnSpPr>
        <p:spPr>
          <a:xfrm>
            <a:off x="2722564"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98255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l" rtl="0" eaLnBrk="0" fontAlgn="base" hangingPunct="0">
        <a:spcBef>
          <a:spcPct val="0"/>
        </a:spcBef>
        <a:spcAft>
          <a:spcPct val="0"/>
        </a:spcAft>
        <a:defRPr sz="2800" b="1" kern="1200">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Franklin Gothic Medium" pitchFamily="34" charset="0"/>
        </a:defRPr>
      </a:lvl2pPr>
      <a:lvl3pPr algn="l" rtl="0" eaLnBrk="0" fontAlgn="base" hangingPunct="0">
        <a:spcBef>
          <a:spcPct val="0"/>
        </a:spcBef>
        <a:spcAft>
          <a:spcPct val="0"/>
        </a:spcAft>
        <a:defRPr sz="2800" b="1">
          <a:solidFill>
            <a:schemeClr val="accent1"/>
          </a:solidFill>
          <a:latin typeface="Franklin Gothic Medium" pitchFamily="34" charset="0"/>
        </a:defRPr>
      </a:lvl3pPr>
      <a:lvl4pPr algn="l" rtl="0" eaLnBrk="0" fontAlgn="base" hangingPunct="0">
        <a:spcBef>
          <a:spcPct val="0"/>
        </a:spcBef>
        <a:spcAft>
          <a:spcPct val="0"/>
        </a:spcAft>
        <a:defRPr sz="2800" b="1">
          <a:solidFill>
            <a:schemeClr val="accent1"/>
          </a:solidFill>
          <a:latin typeface="Franklin Gothic Medium" pitchFamily="34" charset="0"/>
        </a:defRPr>
      </a:lvl4pPr>
      <a:lvl5pPr algn="l" rtl="0" eaLnBrk="0" fontAlgn="base" hangingPunct="0">
        <a:spcBef>
          <a:spcPct val="0"/>
        </a:spcBef>
        <a:spcAft>
          <a:spcPct val="0"/>
        </a:spcAft>
        <a:defRPr sz="2800" b="1">
          <a:solidFill>
            <a:schemeClr val="accent1"/>
          </a:solidFill>
          <a:latin typeface="Franklin Gothic Medium" pitchFamily="34" charset="0"/>
        </a:defRPr>
      </a:lvl5pPr>
      <a:lvl6pPr marL="457200" algn="l" rtl="0" fontAlgn="base">
        <a:spcBef>
          <a:spcPct val="0"/>
        </a:spcBef>
        <a:spcAft>
          <a:spcPct val="0"/>
        </a:spcAft>
        <a:defRPr sz="2800" b="1">
          <a:solidFill>
            <a:schemeClr val="accent1"/>
          </a:solidFill>
          <a:latin typeface="Franklin Gothic Medium" pitchFamily="34" charset="0"/>
        </a:defRPr>
      </a:lvl6pPr>
      <a:lvl7pPr marL="914400" algn="l" rtl="0" fontAlgn="base">
        <a:spcBef>
          <a:spcPct val="0"/>
        </a:spcBef>
        <a:spcAft>
          <a:spcPct val="0"/>
        </a:spcAft>
        <a:defRPr sz="2800" b="1">
          <a:solidFill>
            <a:schemeClr val="accent1"/>
          </a:solidFill>
          <a:latin typeface="Franklin Gothic Medium" pitchFamily="34" charset="0"/>
        </a:defRPr>
      </a:lvl7pPr>
      <a:lvl8pPr marL="1371600" algn="l" rtl="0" fontAlgn="base">
        <a:spcBef>
          <a:spcPct val="0"/>
        </a:spcBef>
        <a:spcAft>
          <a:spcPct val="0"/>
        </a:spcAft>
        <a:defRPr sz="2800" b="1">
          <a:solidFill>
            <a:schemeClr val="accent1"/>
          </a:solidFill>
          <a:latin typeface="Franklin Gothic Medium" pitchFamily="34" charset="0"/>
        </a:defRPr>
      </a:lvl8pPr>
      <a:lvl9pPr marL="1828800" algn="l" rtl="0" fontAlgn="base">
        <a:spcBef>
          <a:spcPct val="0"/>
        </a:spcBef>
        <a:spcAft>
          <a:spcPct val="0"/>
        </a:spcAft>
        <a:defRPr sz="2800" b="1">
          <a:solidFill>
            <a:schemeClr val="accent1"/>
          </a:solidFill>
          <a:latin typeface="Franklin Gothic Medium" pitchFamily="34" charset="0"/>
        </a:defRPr>
      </a:lvl9pPr>
    </p:titleStyle>
    <p:bodyStyle>
      <a:lvl1pPr marL="342900" indent="-342900" algn="l" rtl="0" eaLnBrk="0" fontAlgn="base" hangingPunct="0">
        <a:spcBef>
          <a:spcPct val="0"/>
        </a:spcBef>
        <a:spcAft>
          <a:spcPts val="1000"/>
        </a:spcAft>
        <a:buClr>
          <a:schemeClr val="accent1"/>
        </a:buClr>
        <a:buFont typeface="Arial" charset="0"/>
        <a:buChar char="•"/>
        <a:defRPr sz="2200" kern="1200">
          <a:solidFill>
            <a:schemeClr val="tx1"/>
          </a:solidFill>
          <a:latin typeface="+mn-lt"/>
          <a:ea typeface="+mn-ea"/>
          <a:cs typeface="+mn-cs"/>
        </a:defRPr>
      </a:lvl1pPr>
      <a:lvl2pPr marL="742950" indent="-285750" algn="l" rtl="0" eaLnBrk="0" fontAlgn="base" hangingPunct="0">
        <a:spcBef>
          <a:spcPct val="0"/>
        </a:spcBef>
        <a:spcAft>
          <a:spcPts val="1000"/>
        </a:spcAft>
        <a:buClr>
          <a:schemeClr val="accent1"/>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0"/>
        </a:spcBef>
        <a:spcAft>
          <a:spcPts val="1000"/>
        </a:spcAft>
        <a:buClr>
          <a:schemeClr val="accent1"/>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0"/>
        </a:spcBef>
        <a:spcAft>
          <a:spcPts val="1000"/>
        </a:spcAft>
        <a:buClr>
          <a:schemeClr val="accent1"/>
        </a:buClr>
        <a:buFont typeface="Arial" charset="0"/>
        <a:buChar char="–"/>
        <a:defRPr sz="1600" kern="1200">
          <a:solidFill>
            <a:schemeClr val="tx1"/>
          </a:solidFill>
          <a:latin typeface="+mn-lt"/>
          <a:ea typeface="+mn-ea"/>
          <a:cs typeface="+mn-cs"/>
        </a:defRPr>
      </a:lvl4pPr>
      <a:lvl5pPr marL="2114550" indent="-285750" algn="l" rtl="0" eaLnBrk="0" fontAlgn="base" hangingPunct="0">
        <a:spcBef>
          <a:spcPct val="0"/>
        </a:spcBef>
        <a:spcAft>
          <a:spcPts val="1000"/>
        </a:spcAft>
        <a:buClr>
          <a:schemeClr val="accent1"/>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712B6-986D-49E4-8BF6-BAE5FA1C15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89529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7940"/>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2"/>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chemeClr val="accent1"/>
                </a:solidFill>
                <a:latin typeface="Franklin Gothic Book"/>
              </a:defRPr>
            </a:lvl1pPr>
          </a:lstStyle>
          <a:p>
            <a:pPr fontAlgn="base">
              <a:spcBef>
                <a:spcPct val="0"/>
              </a:spcBef>
              <a:spcAft>
                <a:spcPct val="0"/>
              </a:spcAft>
            </a:pPr>
            <a:fld id="{CA66E74C-AC8F-49E3-8BEA-EA47987401F0}" type="slidenum">
              <a:rPr lang="en-US" altLang="en-US">
                <a:solidFill>
                  <a:srgbClr val="1F4485"/>
                </a:solidFill>
                <a:cs typeface="Arial" panose="020B0604020202020204" pitchFamily="34" charset="0"/>
              </a:rPr>
              <a:pPr fontAlgn="base">
                <a:spcBef>
                  <a:spcPct val="0"/>
                </a:spcBef>
                <a:spcAft>
                  <a:spcPct val="0"/>
                </a:spcAft>
              </a:pPr>
              <a:t>‹#›</a:t>
            </a:fld>
            <a:endParaRPr lang="en-US" altLang="en-US" dirty="0">
              <a:solidFill>
                <a:srgbClr val="1F4485"/>
              </a:solidFill>
              <a:cs typeface="Arial" panose="020B0604020202020204" pitchFamily="34" charset="0"/>
            </a:endParaRPr>
          </a:p>
        </p:txBody>
      </p:sp>
      <p:pic>
        <p:nvPicPr>
          <p:cNvPr id="1030" name="Picture 3" descr="C:\Users\duczya\Desktop\Lozano_Smith\Natives\Lozano-Smith_ContentSlide-0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1001"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userDrawn="1"/>
        </p:nvCxnSpPr>
        <p:spPr>
          <a:xfrm>
            <a:off x="2722564"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80960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rtl="0" fontAlgn="base">
        <a:spcBef>
          <a:spcPct val="0"/>
        </a:spcBef>
        <a:spcAft>
          <a:spcPct val="0"/>
        </a:spcAft>
        <a:defRPr sz="2800" b="1" kern="1200">
          <a:solidFill>
            <a:schemeClr val="accent1"/>
          </a:solidFill>
          <a:latin typeface="+mj-lt"/>
          <a:ea typeface="+mj-ea"/>
          <a:cs typeface="+mj-cs"/>
        </a:defRPr>
      </a:lvl1pPr>
      <a:lvl2pPr algn="l" rtl="0" fontAlgn="base">
        <a:spcBef>
          <a:spcPct val="0"/>
        </a:spcBef>
        <a:spcAft>
          <a:spcPct val="0"/>
        </a:spcAft>
        <a:defRPr sz="2800" b="1">
          <a:solidFill>
            <a:schemeClr val="accent1"/>
          </a:solidFill>
          <a:latin typeface="Franklin Gothic Medium" panose="020B0603020102020204" pitchFamily="34" charset="0"/>
        </a:defRPr>
      </a:lvl2pPr>
      <a:lvl3pPr algn="l" rtl="0" fontAlgn="base">
        <a:spcBef>
          <a:spcPct val="0"/>
        </a:spcBef>
        <a:spcAft>
          <a:spcPct val="0"/>
        </a:spcAft>
        <a:defRPr sz="2800" b="1">
          <a:solidFill>
            <a:schemeClr val="accent1"/>
          </a:solidFill>
          <a:latin typeface="Franklin Gothic Medium" panose="020B0603020102020204" pitchFamily="34" charset="0"/>
        </a:defRPr>
      </a:lvl3pPr>
      <a:lvl4pPr algn="l" rtl="0" fontAlgn="base">
        <a:spcBef>
          <a:spcPct val="0"/>
        </a:spcBef>
        <a:spcAft>
          <a:spcPct val="0"/>
        </a:spcAft>
        <a:defRPr sz="2800" b="1">
          <a:solidFill>
            <a:schemeClr val="accent1"/>
          </a:solidFill>
          <a:latin typeface="Franklin Gothic Medium" panose="020B0603020102020204" pitchFamily="34" charset="0"/>
        </a:defRPr>
      </a:lvl4pPr>
      <a:lvl5pPr algn="l" rtl="0" fontAlgn="base">
        <a:spcBef>
          <a:spcPct val="0"/>
        </a:spcBef>
        <a:spcAft>
          <a:spcPct val="0"/>
        </a:spcAft>
        <a:defRPr sz="2800" b="1">
          <a:solidFill>
            <a:schemeClr val="accent1"/>
          </a:solidFill>
          <a:latin typeface="Franklin Gothic Medium" panose="020B0603020102020204" pitchFamily="34" charset="0"/>
        </a:defRPr>
      </a:lvl5pPr>
      <a:lvl6pPr marL="457200" algn="l" rtl="0" fontAlgn="base">
        <a:spcBef>
          <a:spcPct val="0"/>
        </a:spcBef>
        <a:spcAft>
          <a:spcPct val="0"/>
        </a:spcAft>
        <a:defRPr sz="2800" b="1">
          <a:solidFill>
            <a:schemeClr val="accent1"/>
          </a:solidFill>
          <a:latin typeface="Franklin Gothic Medium" panose="020B0603020102020204" pitchFamily="34" charset="0"/>
        </a:defRPr>
      </a:lvl6pPr>
      <a:lvl7pPr marL="914400" algn="l" rtl="0" fontAlgn="base">
        <a:spcBef>
          <a:spcPct val="0"/>
        </a:spcBef>
        <a:spcAft>
          <a:spcPct val="0"/>
        </a:spcAft>
        <a:defRPr sz="2800" b="1">
          <a:solidFill>
            <a:schemeClr val="accent1"/>
          </a:solidFill>
          <a:latin typeface="Franklin Gothic Medium" panose="020B0603020102020204" pitchFamily="34" charset="0"/>
        </a:defRPr>
      </a:lvl7pPr>
      <a:lvl8pPr marL="1371600" algn="l" rtl="0" fontAlgn="base">
        <a:spcBef>
          <a:spcPct val="0"/>
        </a:spcBef>
        <a:spcAft>
          <a:spcPct val="0"/>
        </a:spcAft>
        <a:defRPr sz="2800" b="1">
          <a:solidFill>
            <a:schemeClr val="accent1"/>
          </a:solidFill>
          <a:latin typeface="Franklin Gothic Medium" panose="020B0603020102020204" pitchFamily="34" charset="0"/>
        </a:defRPr>
      </a:lvl8pPr>
      <a:lvl9pPr marL="1828800" algn="l" rtl="0" fontAlgn="base">
        <a:spcBef>
          <a:spcPct val="0"/>
        </a:spcBef>
        <a:spcAft>
          <a:spcPct val="0"/>
        </a:spcAft>
        <a:defRPr sz="2800" b="1">
          <a:solidFill>
            <a:schemeClr val="accent1"/>
          </a:solidFill>
          <a:latin typeface="Franklin Gothic Medium" panose="020B0603020102020204" pitchFamily="34" charset="0"/>
        </a:defRPr>
      </a:lvl9pPr>
    </p:titleStyle>
    <p:bodyStyle>
      <a:lvl1pPr marL="342900" indent="-342900" algn="l" rtl="0" fontAlgn="base">
        <a:spcBef>
          <a:spcPct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1pPr>
      <a:lvl2pPr marL="742950" indent="-285750" algn="l" rtl="0" fontAlgn="base">
        <a:spcBef>
          <a:spcPct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spcBef>
          <a:spcPct val="0"/>
        </a:spcBef>
        <a:spcAft>
          <a:spcPts val="100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fontAlgn="base">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114550" indent="-285750" algn="l" rtl="0" fontAlgn="base">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1F4485"/>
                </a:solidFill>
              </a:defRPr>
            </a:lvl1pPr>
          </a:lstStyle>
          <a:p>
            <a:pPr fontAlgn="base">
              <a:spcBef>
                <a:spcPct val="0"/>
              </a:spcBef>
              <a:spcAft>
                <a:spcPct val="0"/>
              </a:spcAft>
            </a:pPr>
            <a:fld id="{89BB4137-8672-4121-84C3-8B510CC9AAE2}" type="slidenum">
              <a:rPr lang="en-US" altLang="en-US">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pic>
        <p:nvPicPr>
          <p:cNvPr id="1030" name="Picture 3" descr="C:\Users\duczya\Desktop\Lozano_Smith\Natives\Lozano-Smith_ContentSlide-0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13992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kern="1200">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Franklin Gothic Medium" pitchFamily="34" charset="0"/>
        </a:defRPr>
      </a:lvl2pPr>
      <a:lvl3pPr algn="l" rtl="0" eaLnBrk="0" fontAlgn="base" hangingPunct="0">
        <a:spcBef>
          <a:spcPct val="0"/>
        </a:spcBef>
        <a:spcAft>
          <a:spcPct val="0"/>
        </a:spcAft>
        <a:defRPr sz="2800" b="1">
          <a:solidFill>
            <a:schemeClr val="accent1"/>
          </a:solidFill>
          <a:latin typeface="Franklin Gothic Medium" pitchFamily="34" charset="0"/>
        </a:defRPr>
      </a:lvl3pPr>
      <a:lvl4pPr algn="l" rtl="0" eaLnBrk="0" fontAlgn="base" hangingPunct="0">
        <a:spcBef>
          <a:spcPct val="0"/>
        </a:spcBef>
        <a:spcAft>
          <a:spcPct val="0"/>
        </a:spcAft>
        <a:defRPr sz="2800" b="1">
          <a:solidFill>
            <a:schemeClr val="accent1"/>
          </a:solidFill>
          <a:latin typeface="Franklin Gothic Medium" pitchFamily="34" charset="0"/>
        </a:defRPr>
      </a:lvl4pPr>
      <a:lvl5pPr algn="l" rtl="0" eaLnBrk="0" fontAlgn="base" hangingPunct="0">
        <a:spcBef>
          <a:spcPct val="0"/>
        </a:spcBef>
        <a:spcAft>
          <a:spcPct val="0"/>
        </a:spcAft>
        <a:defRPr sz="2800" b="1">
          <a:solidFill>
            <a:schemeClr val="accent1"/>
          </a:solidFill>
          <a:latin typeface="Franklin Gothic Medium" pitchFamily="34" charset="0"/>
        </a:defRPr>
      </a:lvl5pPr>
      <a:lvl6pPr marL="457200" algn="l" rtl="0" fontAlgn="base">
        <a:spcBef>
          <a:spcPct val="0"/>
        </a:spcBef>
        <a:spcAft>
          <a:spcPct val="0"/>
        </a:spcAft>
        <a:defRPr sz="2800" b="1">
          <a:solidFill>
            <a:schemeClr val="accent1"/>
          </a:solidFill>
          <a:latin typeface="Franklin Gothic Medium" pitchFamily="34" charset="0"/>
        </a:defRPr>
      </a:lvl6pPr>
      <a:lvl7pPr marL="914400" algn="l" rtl="0" fontAlgn="base">
        <a:spcBef>
          <a:spcPct val="0"/>
        </a:spcBef>
        <a:spcAft>
          <a:spcPct val="0"/>
        </a:spcAft>
        <a:defRPr sz="2800" b="1">
          <a:solidFill>
            <a:schemeClr val="accent1"/>
          </a:solidFill>
          <a:latin typeface="Franklin Gothic Medium" pitchFamily="34" charset="0"/>
        </a:defRPr>
      </a:lvl7pPr>
      <a:lvl8pPr marL="1371600" algn="l" rtl="0" fontAlgn="base">
        <a:spcBef>
          <a:spcPct val="0"/>
        </a:spcBef>
        <a:spcAft>
          <a:spcPct val="0"/>
        </a:spcAft>
        <a:defRPr sz="2800" b="1">
          <a:solidFill>
            <a:schemeClr val="accent1"/>
          </a:solidFill>
          <a:latin typeface="Franklin Gothic Medium" pitchFamily="34" charset="0"/>
        </a:defRPr>
      </a:lvl8pPr>
      <a:lvl9pPr marL="1828800" algn="l" rtl="0" fontAlgn="base">
        <a:spcBef>
          <a:spcPct val="0"/>
        </a:spcBef>
        <a:spcAft>
          <a:spcPct val="0"/>
        </a:spcAft>
        <a:defRPr sz="2800" b="1">
          <a:solidFill>
            <a:schemeClr val="accent1"/>
          </a:solidFill>
          <a:latin typeface="Franklin Gothic Medium" pitchFamily="34" charset="0"/>
        </a:defRPr>
      </a:lvl9pPr>
    </p:titleStyle>
    <p:bodyStyle>
      <a:lvl1pPr marL="342900" indent="-342900" algn="l" rtl="0" eaLnBrk="0" fontAlgn="base" hangingPunct="0">
        <a:spcBef>
          <a:spcPct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1pPr>
      <a:lvl2pPr marL="742950" indent="-285750" algn="l" rtl="0" eaLnBrk="0" fontAlgn="base" hangingPunct="0">
        <a:spcBef>
          <a:spcPct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0"/>
        </a:spcBef>
        <a:spcAft>
          <a:spcPts val="100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114550" indent="-285750" algn="l" rtl="0" eaLnBrk="0" fontAlgn="base" hangingPunct="0">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7938"/>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1F4485"/>
                </a:solidFill>
              </a:defRPr>
            </a:lvl1pPr>
          </a:lstStyle>
          <a:p>
            <a:pPr fontAlgn="base">
              <a:spcBef>
                <a:spcPct val="0"/>
              </a:spcBef>
              <a:spcAft>
                <a:spcPct val="0"/>
              </a:spcAft>
            </a:pPr>
            <a:fld id="{7E561859-E140-4EC9-B381-35202398A507}"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pic>
        <p:nvPicPr>
          <p:cNvPr id="1030" name="Picture 3" descr="C:\Users\duczya\Desktop\Lozano_Smith\Natives\Lozano-Smith_ContentSlide-0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47531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kern="1200">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Franklin Gothic Medium" pitchFamily="34" charset="0"/>
        </a:defRPr>
      </a:lvl2pPr>
      <a:lvl3pPr algn="l" rtl="0" eaLnBrk="0" fontAlgn="base" hangingPunct="0">
        <a:spcBef>
          <a:spcPct val="0"/>
        </a:spcBef>
        <a:spcAft>
          <a:spcPct val="0"/>
        </a:spcAft>
        <a:defRPr sz="2800" b="1">
          <a:solidFill>
            <a:schemeClr val="accent1"/>
          </a:solidFill>
          <a:latin typeface="Franklin Gothic Medium" pitchFamily="34" charset="0"/>
        </a:defRPr>
      </a:lvl3pPr>
      <a:lvl4pPr algn="l" rtl="0" eaLnBrk="0" fontAlgn="base" hangingPunct="0">
        <a:spcBef>
          <a:spcPct val="0"/>
        </a:spcBef>
        <a:spcAft>
          <a:spcPct val="0"/>
        </a:spcAft>
        <a:defRPr sz="2800" b="1">
          <a:solidFill>
            <a:schemeClr val="accent1"/>
          </a:solidFill>
          <a:latin typeface="Franklin Gothic Medium" pitchFamily="34" charset="0"/>
        </a:defRPr>
      </a:lvl4pPr>
      <a:lvl5pPr algn="l" rtl="0" eaLnBrk="0" fontAlgn="base" hangingPunct="0">
        <a:spcBef>
          <a:spcPct val="0"/>
        </a:spcBef>
        <a:spcAft>
          <a:spcPct val="0"/>
        </a:spcAft>
        <a:defRPr sz="2800" b="1">
          <a:solidFill>
            <a:schemeClr val="accent1"/>
          </a:solidFill>
          <a:latin typeface="Franklin Gothic Medium" pitchFamily="34" charset="0"/>
        </a:defRPr>
      </a:lvl5pPr>
      <a:lvl6pPr marL="457200" algn="l" rtl="0" fontAlgn="base">
        <a:spcBef>
          <a:spcPct val="0"/>
        </a:spcBef>
        <a:spcAft>
          <a:spcPct val="0"/>
        </a:spcAft>
        <a:defRPr sz="2800" b="1">
          <a:solidFill>
            <a:schemeClr val="accent1"/>
          </a:solidFill>
          <a:latin typeface="Franklin Gothic Medium" pitchFamily="34" charset="0"/>
        </a:defRPr>
      </a:lvl6pPr>
      <a:lvl7pPr marL="914400" algn="l" rtl="0" fontAlgn="base">
        <a:spcBef>
          <a:spcPct val="0"/>
        </a:spcBef>
        <a:spcAft>
          <a:spcPct val="0"/>
        </a:spcAft>
        <a:defRPr sz="2800" b="1">
          <a:solidFill>
            <a:schemeClr val="accent1"/>
          </a:solidFill>
          <a:latin typeface="Franklin Gothic Medium" pitchFamily="34" charset="0"/>
        </a:defRPr>
      </a:lvl7pPr>
      <a:lvl8pPr marL="1371600" algn="l" rtl="0" fontAlgn="base">
        <a:spcBef>
          <a:spcPct val="0"/>
        </a:spcBef>
        <a:spcAft>
          <a:spcPct val="0"/>
        </a:spcAft>
        <a:defRPr sz="2800" b="1">
          <a:solidFill>
            <a:schemeClr val="accent1"/>
          </a:solidFill>
          <a:latin typeface="Franklin Gothic Medium" pitchFamily="34" charset="0"/>
        </a:defRPr>
      </a:lvl8pPr>
      <a:lvl9pPr marL="1828800" algn="l" rtl="0" fontAlgn="base">
        <a:spcBef>
          <a:spcPct val="0"/>
        </a:spcBef>
        <a:spcAft>
          <a:spcPct val="0"/>
        </a:spcAft>
        <a:defRPr sz="2800" b="1">
          <a:solidFill>
            <a:schemeClr val="accent1"/>
          </a:solidFill>
          <a:latin typeface="Franklin Gothic Medium" pitchFamily="34" charset="0"/>
        </a:defRPr>
      </a:lvl9pPr>
    </p:titleStyle>
    <p:bodyStyle>
      <a:lvl1pPr marL="342900" indent="-342900" algn="l" rtl="0" eaLnBrk="0" fontAlgn="base" hangingPunct="0">
        <a:spcBef>
          <a:spcPct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1pPr>
      <a:lvl2pPr marL="742950" indent="-285750" algn="l" rtl="0" eaLnBrk="0" fontAlgn="base" hangingPunct="0">
        <a:spcBef>
          <a:spcPct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0"/>
        </a:spcBef>
        <a:spcAft>
          <a:spcPts val="100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114550" indent="-285750" algn="l" rtl="0" eaLnBrk="0" fontAlgn="base" hangingPunct="0">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1F4485"/>
                </a:solidFill>
              </a:defRPr>
            </a:lvl1pPr>
          </a:lstStyle>
          <a:p>
            <a:pPr fontAlgn="base">
              <a:spcBef>
                <a:spcPct val="0"/>
              </a:spcBef>
              <a:spcAft>
                <a:spcPct val="0"/>
              </a:spcAft>
            </a:pPr>
            <a:fld id="{D4FC7190-5471-405D-937A-99380E039582}"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pic>
        <p:nvPicPr>
          <p:cNvPr id="1030" name="Picture 3" descr="C:\Users\duczya\Desktop\Lozano_Smith\Natives\Lozano-Smith_ContentSlide-0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14718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Franklin Gothic Medium" pitchFamily="34" charset="0"/>
        </a:defRPr>
      </a:lvl2pPr>
      <a:lvl3pPr algn="l" rtl="0" eaLnBrk="1" fontAlgn="base" hangingPunct="1">
        <a:spcBef>
          <a:spcPct val="0"/>
        </a:spcBef>
        <a:spcAft>
          <a:spcPct val="0"/>
        </a:spcAft>
        <a:defRPr sz="2800" b="1">
          <a:solidFill>
            <a:schemeClr val="accent1"/>
          </a:solidFill>
          <a:latin typeface="Franklin Gothic Medium" pitchFamily="34" charset="0"/>
        </a:defRPr>
      </a:lvl3pPr>
      <a:lvl4pPr algn="l" rtl="0" eaLnBrk="1" fontAlgn="base" hangingPunct="1">
        <a:spcBef>
          <a:spcPct val="0"/>
        </a:spcBef>
        <a:spcAft>
          <a:spcPct val="0"/>
        </a:spcAft>
        <a:defRPr sz="2800" b="1">
          <a:solidFill>
            <a:schemeClr val="accent1"/>
          </a:solidFill>
          <a:latin typeface="Franklin Gothic Medium" pitchFamily="34" charset="0"/>
        </a:defRPr>
      </a:lvl4pPr>
      <a:lvl5pPr algn="l" rtl="0" eaLnBrk="1" fontAlgn="base" hangingPunct="1">
        <a:spcBef>
          <a:spcPct val="0"/>
        </a:spcBef>
        <a:spcAft>
          <a:spcPct val="0"/>
        </a:spcAft>
        <a:defRPr sz="2800" b="1">
          <a:solidFill>
            <a:schemeClr val="accent1"/>
          </a:solidFill>
          <a:latin typeface="Franklin Gothic Medium" pitchFamily="34" charset="0"/>
        </a:defRPr>
      </a:lvl5pPr>
      <a:lvl6pPr marL="457200" algn="l" rtl="0" eaLnBrk="1" fontAlgn="base" hangingPunct="1">
        <a:spcBef>
          <a:spcPct val="0"/>
        </a:spcBef>
        <a:spcAft>
          <a:spcPct val="0"/>
        </a:spcAft>
        <a:defRPr sz="2800" b="1">
          <a:solidFill>
            <a:schemeClr val="accent1"/>
          </a:solidFill>
          <a:latin typeface="Franklin Gothic Medium" pitchFamily="34" charset="0"/>
        </a:defRPr>
      </a:lvl6pPr>
      <a:lvl7pPr marL="914400" algn="l" rtl="0" eaLnBrk="1" fontAlgn="base" hangingPunct="1">
        <a:spcBef>
          <a:spcPct val="0"/>
        </a:spcBef>
        <a:spcAft>
          <a:spcPct val="0"/>
        </a:spcAft>
        <a:defRPr sz="2800" b="1">
          <a:solidFill>
            <a:schemeClr val="accent1"/>
          </a:solidFill>
          <a:latin typeface="Franklin Gothic Medium" pitchFamily="34" charset="0"/>
        </a:defRPr>
      </a:lvl7pPr>
      <a:lvl8pPr marL="1371600" algn="l" rtl="0" eaLnBrk="1" fontAlgn="base" hangingPunct="1">
        <a:spcBef>
          <a:spcPct val="0"/>
        </a:spcBef>
        <a:spcAft>
          <a:spcPct val="0"/>
        </a:spcAft>
        <a:defRPr sz="2800" b="1">
          <a:solidFill>
            <a:schemeClr val="accent1"/>
          </a:solidFill>
          <a:latin typeface="Franklin Gothic Medium" pitchFamily="34" charset="0"/>
        </a:defRPr>
      </a:lvl8pPr>
      <a:lvl9pPr marL="1828800" algn="l" rtl="0" eaLnBrk="1" fontAlgn="base" hangingPunct="1">
        <a:spcBef>
          <a:spcPct val="0"/>
        </a:spcBef>
        <a:spcAft>
          <a:spcPct val="0"/>
        </a:spcAft>
        <a:defRPr sz="2800" b="1">
          <a:solidFill>
            <a:schemeClr val="accent1"/>
          </a:solidFill>
          <a:latin typeface="Franklin Gothic Medium" pitchFamily="34" charset="0"/>
        </a:defRPr>
      </a:lvl9pPr>
    </p:titleStyle>
    <p:bodyStyle>
      <a:lvl1pPr marL="342900" indent="-342900" algn="l" rtl="0" eaLnBrk="1" fontAlgn="base" hangingPunct="1">
        <a:spcBef>
          <a:spcPct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1pPr>
      <a:lvl2pPr marL="742950" indent="-285750" algn="l" rtl="0" eaLnBrk="1" fontAlgn="base" hangingPunct="1">
        <a:spcBef>
          <a:spcPct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0"/>
        </a:spcBef>
        <a:spcAft>
          <a:spcPts val="100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114550" indent="-28575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1F4485"/>
                </a:solidFill>
              </a:defRPr>
            </a:lvl1pPr>
          </a:lstStyle>
          <a:p>
            <a:pPr fontAlgn="base">
              <a:spcBef>
                <a:spcPct val="0"/>
              </a:spcBef>
              <a:spcAft>
                <a:spcPct val="0"/>
              </a:spcAft>
            </a:pPr>
            <a:fld id="{D4FC7190-5471-405D-937A-99380E039582}"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pic>
        <p:nvPicPr>
          <p:cNvPr id="1030" name="Picture 3" descr="C:\Users\duczya\Desktop\Lozano_Smith\Natives\Lozano-Smith_ContentSlide-0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29519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Franklin Gothic Medium" pitchFamily="34" charset="0"/>
        </a:defRPr>
      </a:lvl2pPr>
      <a:lvl3pPr algn="l" rtl="0" eaLnBrk="1" fontAlgn="base" hangingPunct="1">
        <a:spcBef>
          <a:spcPct val="0"/>
        </a:spcBef>
        <a:spcAft>
          <a:spcPct val="0"/>
        </a:spcAft>
        <a:defRPr sz="2800" b="1">
          <a:solidFill>
            <a:schemeClr val="accent1"/>
          </a:solidFill>
          <a:latin typeface="Franklin Gothic Medium" pitchFamily="34" charset="0"/>
        </a:defRPr>
      </a:lvl3pPr>
      <a:lvl4pPr algn="l" rtl="0" eaLnBrk="1" fontAlgn="base" hangingPunct="1">
        <a:spcBef>
          <a:spcPct val="0"/>
        </a:spcBef>
        <a:spcAft>
          <a:spcPct val="0"/>
        </a:spcAft>
        <a:defRPr sz="2800" b="1">
          <a:solidFill>
            <a:schemeClr val="accent1"/>
          </a:solidFill>
          <a:latin typeface="Franklin Gothic Medium" pitchFamily="34" charset="0"/>
        </a:defRPr>
      </a:lvl4pPr>
      <a:lvl5pPr algn="l" rtl="0" eaLnBrk="1" fontAlgn="base" hangingPunct="1">
        <a:spcBef>
          <a:spcPct val="0"/>
        </a:spcBef>
        <a:spcAft>
          <a:spcPct val="0"/>
        </a:spcAft>
        <a:defRPr sz="2800" b="1">
          <a:solidFill>
            <a:schemeClr val="accent1"/>
          </a:solidFill>
          <a:latin typeface="Franklin Gothic Medium" pitchFamily="34" charset="0"/>
        </a:defRPr>
      </a:lvl5pPr>
      <a:lvl6pPr marL="457200" algn="l" rtl="0" eaLnBrk="1" fontAlgn="base" hangingPunct="1">
        <a:spcBef>
          <a:spcPct val="0"/>
        </a:spcBef>
        <a:spcAft>
          <a:spcPct val="0"/>
        </a:spcAft>
        <a:defRPr sz="2800" b="1">
          <a:solidFill>
            <a:schemeClr val="accent1"/>
          </a:solidFill>
          <a:latin typeface="Franklin Gothic Medium" pitchFamily="34" charset="0"/>
        </a:defRPr>
      </a:lvl6pPr>
      <a:lvl7pPr marL="914400" algn="l" rtl="0" eaLnBrk="1" fontAlgn="base" hangingPunct="1">
        <a:spcBef>
          <a:spcPct val="0"/>
        </a:spcBef>
        <a:spcAft>
          <a:spcPct val="0"/>
        </a:spcAft>
        <a:defRPr sz="2800" b="1">
          <a:solidFill>
            <a:schemeClr val="accent1"/>
          </a:solidFill>
          <a:latin typeface="Franklin Gothic Medium" pitchFamily="34" charset="0"/>
        </a:defRPr>
      </a:lvl7pPr>
      <a:lvl8pPr marL="1371600" algn="l" rtl="0" eaLnBrk="1" fontAlgn="base" hangingPunct="1">
        <a:spcBef>
          <a:spcPct val="0"/>
        </a:spcBef>
        <a:spcAft>
          <a:spcPct val="0"/>
        </a:spcAft>
        <a:defRPr sz="2800" b="1">
          <a:solidFill>
            <a:schemeClr val="accent1"/>
          </a:solidFill>
          <a:latin typeface="Franklin Gothic Medium" pitchFamily="34" charset="0"/>
        </a:defRPr>
      </a:lvl8pPr>
      <a:lvl9pPr marL="1828800" algn="l" rtl="0" eaLnBrk="1" fontAlgn="base" hangingPunct="1">
        <a:spcBef>
          <a:spcPct val="0"/>
        </a:spcBef>
        <a:spcAft>
          <a:spcPct val="0"/>
        </a:spcAft>
        <a:defRPr sz="2800" b="1">
          <a:solidFill>
            <a:schemeClr val="accent1"/>
          </a:solidFill>
          <a:latin typeface="Franklin Gothic Medium" pitchFamily="34" charset="0"/>
        </a:defRPr>
      </a:lvl9pPr>
    </p:titleStyle>
    <p:bodyStyle>
      <a:lvl1pPr marL="342900" indent="-342900" algn="l" rtl="0" eaLnBrk="1" fontAlgn="base" hangingPunct="1">
        <a:spcBef>
          <a:spcPct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1pPr>
      <a:lvl2pPr marL="742950" indent="-285750" algn="l" rtl="0" eaLnBrk="1" fontAlgn="base" hangingPunct="1">
        <a:spcBef>
          <a:spcPct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0"/>
        </a:spcBef>
        <a:spcAft>
          <a:spcPts val="100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114550" indent="-28575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1F4485"/>
                </a:solidFill>
              </a:defRPr>
            </a:lvl1pPr>
          </a:lstStyle>
          <a:p>
            <a:pPr fontAlgn="base">
              <a:spcBef>
                <a:spcPct val="0"/>
              </a:spcBef>
              <a:spcAft>
                <a:spcPct val="0"/>
              </a:spcAft>
            </a:pPr>
            <a:fld id="{D4FC7190-5471-405D-937A-99380E039582}"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pic>
        <p:nvPicPr>
          <p:cNvPr id="1030" name="Picture 3" descr="C:\Users\duczya\Desktop\Lozano_Smith\Natives\Lozano-Smith_ContentSlide-0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35984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Franklin Gothic Medium" pitchFamily="34" charset="0"/>
        </a:defRPr>
      </a:lvl2pPr>
      <a:lvl3pPr algn="l" rtl="0" eaLnBrk="1" fontAlgn="base" hangingPunct="1">
        <a:spcBef>
          <a:spcPct val="0"/>
        </a:spcBef>
        <a:spcAft>
          <a:spcPct val="0"/>
        </a:spcAft>
        <a:defRPr sz="2800" b="1">
          <a:solidFill>
            <a:schemeClr val="accent1"/>
          </a:solidFill>
          <a:latin typeface="Franklin Gothic Medium" pitchFamily="34" charset="0"/>
        </a:defRPr>
      </a:lvl3pPr>
      <a:lvl4pPr algn="l" rtl="0" eaLnBrk="1" fontAlgn="base" hangingPunct="1">
        <a:spcBef>
          <a:spcPct val="0"/>
        </a:spcBef>
        <a:spcAft>
          <a:spcPct val="0"/>
        </a:spcAft>
        <a:defRPr sz="2800" b="1">
          <a:solidFill>
            <a:schemeClr val="accent1"/>
          </a:solidFill>
          <a:latin typeface="Franklin Gothic Medium" pitchFamily="34" charset="0"/>
        </a:defRPr>
      </a:lvl4pPr>
      <a:lvl5pPr algn="l" rtl="0" eaLnBrk="1" fontAlgn="base" hangingPunct="1">
        <a:spcBef>
          <a:spcPct val="0"/>
        </a:spcBef>
        <a:spcAft>
          <a:spcPct val="0"/>
        </a:spcAft>
        <a:defRPr sz="2800" b="1">
          <a:solidFill>
            <a:schemeClr val="accent1"/>
          </a:solidFill>
          <a:latin typeface="Franklin Gothic Medium" pitchFamily="34" charset="0"/>
        </a:defRPr>
      </a:lvl5pPr>
      <a:lvl6pPr marL="457200" algn="l" rtl="0" eaLnBrk="1" fontAlgn="base" hangingPunct="1">
        <a:spcBef>
          <a:spcPct val="0"/>
        </a:spcBef>
        <a:spcAft>
          <a:spcPct val="0"/>
        </a:spcAft>
        <a:defRPr sz="2800" b="1">
          <a:solidFill>
            <a:schemeClr val="accent1"/>
          </a:solidFill>
          <a:latin typeface="Franklin Gothic Medium" pitchFamily="34" charset="0"/>
        </a:defRPr>
      </a:lvl6pPr>
      <a:lvl7pPr marL="914400" algn="l" rtl="0" eaLnBrk="1" fontAlgn="base" hangingPunct="1">
        <a:spcBef>
          <a:spcPct val="0"/>
        </a:spcBef>
        <a:spcAft>
          <a:spcPct val="0"/>
        </a:spcAft>
        <a:defRPr sz="2800" b="1">
          <a:solidFill>
            <a:schemeClr val="accent1"/>
          </a:solidFill>
          <a:latin typeface="Franklin Gothic Medium" pitchFamily="34" charset="0"/>
        </a:defRPr>
      </a:lvl7pPr>
      <a:lvl8pPr marL="1371600" algn="l" rtl="0" eaLnBrk="1" fontAlgn="base" hangingPunct="1">
        <a:spcBef>
          <a:spcPct val="0"/>
        </a:spcBef>
        <a:spcAft>
          <a:spcPct val="0"/>
        </a:spcAft>
        <a:defRPr sz="2800" b="1">
          <a:solidFill>
            <a:schemeClr val="accent1"/>
          </a:solidFill>
          <a:latin typeface="Franklin Gothic Medium" pitchFamily="34" charset="0"/>
        </a:defRPr>
      </a:lvl8pPr>
      <a:lvl9pPr marL="1828800" algn="l" rtl="0" eaLnBrk="1" fontAlgn="base" hangingPunct="1">
        <a:spcBef>
          <a:spcPct val="0"/>
        </a:spcBef>
        <a:spcAft>
          <a:spcPct val="0"/>
        </a:spcAft>
        <a:defRPr sz="2800" b="1">
          <a:solidFill>
            <a:schemeClr val="accent1"/>
          </a:solidFill>
          <a:latin typeface="Franklin Gothic Medium" pitchFamily="34" charset="0"/>
        </a:defRPr>
      </a:lvl9pPr>
    </p:titleStyle>
    <p:bodyStyle>
      <a:lvl1pPr marL="342900" indent="-342900" algn="l" rtl="0" eaLnBrk="1" fontAlgn="base" hangingPunct="1">
        <a:spcBef>
          <a:spcPct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1pPr>
      <a:lvl2pPr marL="742950" indent="-285750" algn="l" rtl="0" eaLnBrk="1" fontAlgn="base" hangingPunct="1">
        <a:spcBef>
          <a:spcPct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0"/>
        </a:spcBef>
        <a:spcAft>
          <a:spcPts val="100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114550" indent="-285750" algn="l" rtl="0" eaLnBrk="1" fontAlgn="base" hangingPunct="1">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6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7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3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14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2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www.lozanosmith.com/" TargetMode="External"/><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ctrTitle"/>
          </p:nvPr>
        </p:nvSpPr>
        <p:spPr>
          <a:xfrm>
            <a:off x="2617640" y="172739"/>
            <a:ext cx="6400800" cy="3811431"/>
          </a:xfrm>
        </p:spPr>
        <p:txBody>
          <a:bodyPr/>
          <a:lstStyle/>
          <a:p>
            <a:pPr eaLnBrk="1" hangingPunct="1"/>
            <a:r>
              <a:rPr lang="en-US" sz="4800" dirty="0" smtClean="0"/>
              <a:t>Special Education:</a:t>
            </a:r>
            <a:br>
              <a:rPr lang="en-US" sz="4800" dirty="0" smtClean="0"/>
            </a:br>
            <a:r>
              <a:rPr lang="en-US" sz="4800" dirty="0" smtClean="0"/>
              <a:t>Manifestation Determinations</a:t>
            </a:r>
            <a:r>
              <a:rPr lang="en-US" sz="5400" dirty="0"/>
              <a:t/>
            </a:r>
            <a:br>
              <a:rPr lang="en-US" sz="5400" dirty="0"/>
            </a:br>
            <a:r>
              <a:rPr lang="en-US" sz="5400" dirty="0"/>
              <a:t/>
            </a:r>
            <a:br>
              <a:rPr lang="en-US" sz="5400" dirty="0"/>
            </a:br>
            <a:endParaRPr lang="en-US" sz="2400" dirty="0"/>
          </a:p>
        </p:txBody>
      </p:sp>
      <p:sp>
        <p:nvSpPr>
          <p:cNvPr id="30722" name="Subtitle 2"/>
          <p:cNvSpPr>
            <a:spLocks noGrp="1"/>
          </p:cNvSpPr>
          <p:nvPr>
            <p:ph type="subTitle" idx="1"/>
          </p:nvPr>
        </p:nvSpPr>
        <p:spPr>
          <a:xfrm>
            <a:off x="3303440" y="3984170"/>
            <a:ext cx="5715000" cy="1319350"/>
          </a:xfrm>
        </p:spPr>
        <p:txBody>
          <a:bodyPr>
            <a:normAutofit/>
          </a:bodyPr>
          <a:lstStyle/>
          <a:p>
            <a:pPr eaLnBrk="1" hangingPunct="1">
              <a:spcAft>
                <a:spcPts val="600"/>
              </a:spcAft>
            </a:pPr>
            <a:endParaRPr lang="en-US" b="1" dirty="0" smtClean="0"/>
          </a:p>
          <a:p>
            <a:pPr eaLnBrk="1" hangingPunct="1">
              <a:spcAft>
                <a:spcPts val="600"/>
              </a:spcAft>
            </a:pPr>
            <a:r>
              <a:rPr lang="en-US" b="1" dirty="0" smtClean="0"/>
              <a:t> </a:t>
            </a:r>
          </a:p>
          <a:p>
            <a:pPr eaLnBrk="1" hangingPunct="1">
              <a:spcAft>
                <a:spcPts val="600"/>
              </a:spcAft>
            </a:pPr>
            <a:endParaRPr lang="en-US" b="1" dirty="0" smtClean="0"/>
          </a:p>
        </p:txBody>
      </p:sp>
    </p:spTree>
    <p:extLst>
      <p:ext uri="{BB962C8B-B14F-4D97-AF65-F5344CB8AC3E}">
        <p14:creationId xmlns:p14="http://schemas.microsoft.com/office/powerpoint/2010/main" val="2003141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itle 1"/>
          <p:cNvSpPr>
            <a:spLocks noGrp="1"/>
          </p:cNvSpPr>
          <p:nvPr>
            <p:ph type="title" idx="4294967295"/>
          </p:nvPr>
        </p:nvSpPr>
        <p:spPr/>
        <p:txBody>
          <a:bodyPr/>
          <a:lstStyle/>
          <a:p>
            <a:r>
              <a:rPr lang="en-US" altLang="en-US" dirty="0">
                <a:solidFill>
                  <a:srgbClr val="1F4485"/>
                </a:solidFill>
              </a:rPr>
              <a:t>Overview of Special Education Discipline</a:t>
            </a:r>
            <a:endParaRPr lang="en-US" altLang="en-US" dirty="0" smtClean="0"/>
          </a:p>
        </p:txBody>
      </p:sp>
      <p:graphicFrame>
        <p:nvGraphicFramePr>
          <p:cNvPr id="6" name="Diagram 5"/>
          <p:cNvGraphicFramePr/>
          <p:nvPr>
            <p:extLst>
              <p:ext uri="{D42A27DB-BD31-4B8C-83A1-F6EECF244321}">
                <p14:modId xmlns:p14="http://schemas.microsoft.com/office/powerpoint/2010/main" val="4105489354"/>
              </p:ext>
            </p:extLst>
          </p:nvPr>
        </p:nvGraphicFramePr>
        <p:xfrm>
          <a:off x="687737" y="1447800"/>
          <a:ext cx="79629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58132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itle 1"/>
          <p:cNvSpPr>
            <a:spLocks noGrp="1"/>
          </p:cNvSpPr>
          <p:nvPr>
            <p:ph type="title" idx="4294967295"/>
          </p:nvPr>
        </p:nvSpPr>
        <p:spPr/>
        <p:txBody>
          <a:bodyPr/>
          <a:lstStyle/>
          <a:p>
            <a:r>
              <a:rPr lang="en-US" altLang="en-US" dirty="0" smtClean="0"/>
              <a:t>Overview of Special Education Discipline</a:t>
            </a:r>
          </a:p>
        </p:txBody>
      </p:sp>
      <p:graphicFrame>
        <p:nvGraphicFramePr>
          <p:cNvPr id="3" name="Diagram 2"/>
          <p:cNvGraphicFramePr/>
          <p:nvPr>
            <p:extLst/>
          </p:nvPr>
        </p:nvGraphicFramePr>
        <p:xfrm>
          <a:off x="609600" y="1524000"/>
          <a:ext cx="8077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447800" y="1447800"/>
            <a:ext cx="6248400" cy="523220"/>
          </a:xfrm>
          <a:prstGeom prst="rect">
            <a:avLst/>
          </a:prstGeom>
          <a:noFill/>
        </p:spPr>
        <p:txBody>
          <a:bodyPr wrap="square" rtlCol="0">
            <a:spAutoFit/>
          </a:bodyPr>
          <a:lstStyle/>
          <a:p>
            <a:pPr algn="ctr" fontAlgn="base">
              <a:spcBef>
                <a:spcPct val="0"/>
              </a:spcBef>
              <a:spcAft>
                <a:spcPct val="0"/>
              </a:spcAft>
            </a:pPr>
            <a:r>
              <a:rPr lang="en-US" sz="2800" b="1" dirty="0" smtClean="0">
                <a:solidFill>
                  <a:prstClr val="black"/>
                </a:solidFill>
                <a:cs typeface="Arial" panose="020B0604020202020204" pitchFamily="34" charset="0"/>
              </a:rPr>
              <a:t>Days of Suspension</a:t>
            </a:r>
            <a:endParaRPr lang="en-US" sz="2800" b="1" dirty="0">
              <a:solidFill>
                <a:prstClr val="black"/>
              </a:solidFill>
              <a:cs typeface="Arial" panose="020B0604020202020204" pitchFamily="34" charset="0"/>
            </a:endParaRPr>
          </a:p>
        </p:txBody>
      </p:sp>
      <p:sp>
        <p:nvSpPr>
          <p:cNvPr id="5" name="Line Callout 1 4"/>
          <p:cNvSpPr/>
          <p:nvPr/>
        </p:nvSpPr>
        <p:spPr>
          <a:xfrm>
            <a:off x="1295400" y="3352800"/>
            <a:ext cx="2590800" cy="1371600"/>
          </a:xfrm>
          <a:prstGeom prst="borderCallout1">
            <a:avLst>
              <a:gd name="adj1" fmla="val -947"/>
              <a:gd name="adj2" fmla="val 49663"/>
              <a:gd name="adj3" fmla="val -73612"/>
              <a:gd name="adj4" fmla="val 251128"/>
            </a:avLst>
          </a:prstGeom>
          <a:ln w="57150">
            <a:solidFill>
              <a:srgbClr val="1F4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600" dirty="0" smtClean="0">
                <a:solidFill>
                  <a:prstClr val="white"/>
                </a:solidFill>
              </a:rPr>
              <a:t>Can discipline with suspension for up to 10 days</a:t>
            </a:r>
            <a:endParaRPr lang="en-US" sz="2600" dirty="0">
              <a:solidFill>
                <a:prstClr val="white"/>
              </a:solidFill>
            </a:endParaRPr>
          </a:p>
        </p:txBody>
      </p:sp>
      <p:cxnSp>
        <p:nvCxnSpPr>
          <p:cNvPr id="8" name="Straight Connector 7"/>
          <p:cNvCxnSpPr>
            <a:endCxn id="5" idx="3"/>
          </p:cNvCxnSpPr>
          <p:nvPr/>
        </p:nvCxnSpPr>
        <p:spPr>
          <a:xfrm>
            <a:off x="685800" y="2286000"/>
            <a:ext cx="1905000" cy="10668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Line Callout 1 13"/>
          <p:cNvSpPr/>
          <p:nvPr/>
        </p:nvSpPr>
        <p:spPr>
          <a:xfrm>
            <a:off x="4876800" y="3352800"/>
            <a:ext cx="3581400" cy="2209800"/>
          </a:xfrm>
          <a:prstGeom prst="borderCallout1">
            <a:avLst>
              <a:gd name="adj1" fmla="val -947"/>
              <a:gd name="adj2" fmla="val 49663"/>
              <a:gd name="adj3" fmla="val -45311"/>
              <a:gd name="adj4" fmla="val 92527"/>
            </a:avLst>
          </a:prstGeom>
          <a:solidFill>
            <a:srgbClr val="3068CE"/>
          </a:solidFill>
          <a:ln w="57150">
            <a:solidFill>
              <a:srgbClr val="3068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600" dirty="0" smtClean="0">
                <a:solidFill>
                  <a:prstClr val="white"/>
                </a:solidFill>
              </a:rPr>
              <a:t>For the 11</a:t>
            </a:r>
            <a:r>
              <a:rPr lang="en-US" sz="2600" baseline="30000" dirty="0" smtClean="0">
                <a:solidFill>
                  <a:prstClr val="white"/>
                </a:solidFill>
              </a:rPr>
              <a:t>th</a:t>
            </a:r>
            <a:r>
              <a:rPr lang="en-US" sz="2600" dirty="0" smtClean="0">
                <a:solidFill>
                  <a:prstClr val="white"/>
                </a:solidFill>
              </a:rPr>
              <a:t> day (and each day of suspension thereafter), must hold manifestation determination</a:t>
            </a:r>
            <a:endParaRPr lang="en-US" sz="2600" dirty="0">
              <a:solidFill>
                <a:prstClr val="white"/>
              </a:solidFill>
            </a:endParaRPr>
          </a:p>
        </p:txBody>
      </p:sp>
    </p:spTree>
    <p:extLst>
      <p:ext uri="{BB962C8B-B14F-4D97-AF65-F5344CB8AC3E}">
        <p14:creationId xmlns:p14="http://schemas.microsoft.com/office/powerpoint/2010/main" val="216804067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itle 1"/>
          <p:cNvSpPr>
            <a:spLocks noGrp="1"/>
          </p:cNvSpPr>
          <p:nvPr>
            <p:ph type="title" idx="4294967295"/>
          </p:nvPr>
        </p:nvSpPr>
        <p:spPr/>
        <p:txBody>
          <a:bodyPr/>
          <a:lstStyle/>
          <a:p>
            <a:r>
              <a:rPr lang="en-US" altLang="en-US" dirty="0">
                <a:solidFill>
                  <a:srgbClr val="1F4485"/>
                </a:solidFill>
              </a:rPr>
              <a:t>Overview of Special Education Discipline</a:t>
            </a:r>
            <a:endParaRPr lang="en-US" altLang="en-US" sz="3200" dirty="0" smtClean="0"/>
          </a:p>
        </p:txBody>
      </p:sp>
      <p:sp>
        <p:nvSpPr>
          <p:cNvPr id="6" name="TextBox 5"/>
          <p:cNvSpPr txBox="1"/>
          <p:nvPr/>
        </p:nvSpPr>
        <p:spPr>
          <a:xfrm>
            <a:off x="742950" y="1600200"/>
            <a:ext cx="7658100" cy="4401205"/>
          </a:xfrm>
          <a:prstGeom prst="rect">
            <a:avLst/>
          </a:prstGeom>
          <a:noFill/>
        </p:spPr>
        <p:txBody>
          <a:bodyPr wrap="square" rtlCol="0">
            <a:spAutoFit/>
          </a:bodyPr>
          <a:lstStyle/>
          <a:p>
            <a:pPr lvl="0" algn="ctr"/>
            <a:r>
              <a:rPr lang="en-US" sz="2800" dirty="0" smtClean="0"/>
              <a:t>Special </a:t>
            </a:r>
            <a:r>
              <a:rPr lang="en-US" sz="2800" dirty="0"/>
              <a:t>education student discipline protections apply whenever:</a:t>
            </a:r>
          </a:p>
          <a:p>
            <a:pPr fontAlgn="base">
              <a:spcBef>
                <a:spcPct val="0"/>
              </a:spcBef>
              <a:spcAft>
                <a:spcPct val="0"/>
              </a:spcAft>
            </a:pPr>
            <a:endParaRPr lang="en-US" sz="2800" dirty="0" smtClean="0">
              <a:solidFill>
                <a:prstClr val="black"/>
              </a:solidFill>
              <a:cs typeface="Arial" panose="020B0604020202020204" pitchFamily="34" charset="0"/>
            </a:endParaRPr>
          </a:p>
          <a:p>
            <a:pPr marL="514350" indent="-514350">
              <a:buAutoNum type="arabicParenBoth"/>
            </a:pPr>
            <a:r>
              <a:rPr lang="en-US" sz="2800" dirty="0" smtClean="0"/>
              <a:t>The </a:t>
            </a:r>
            <a:r>
              <a:rPr lang="en-US" sz="2800" dirty="0"/>
              <a:t>District seeks to make a disciplinary </a:t>
            </a:r>
            <a:r>
              <a:rPr lang="en-US" sz="2800" b="1" i="1" dirty="0">
                <a:solidFill>
                  <a:srgbClr val="224B96"/>
                </a:solidFill>
              </a:rPr>
              <a:t>change in </a:t>
            </a:r>
            <a:r>
              <a:rPr lang="en-US" sz="2800" dirty="0"/>
              <a:t>a special education student’s </a:t>
            </a:r>
            <a:r>
              <a:rPr lang="en-US" sz="2800" b="1" i="1" dirty="0">
                <a:solidFill>
                  <a:srgbClr val="224B96"/>
                </a:solidFill>
              </a:rPr>
              <a:t>placement</a:t>
            </a:r>
            <a:r>
              <a:rPr lang="en-US" sz="2800" dirty="0"/>
              <a:t>; </a:t>
            </a:r>
            <a:r>
              <a:rPr lang="en-US" sz="2800" dirty="0" smtClean="0"/>
              <a:t>or</a:t>
            </a:r>
          </a:p>
          <a:p>
            <a:pPr marL="514350" indent="-514350">
              <a:buAutoNum type="arabicParenBoth"/>
            </a:pPr>
            <a:endParaRPr lang="en-US" sz="2800" dirty="0"/>
          </a:p>
          <a:p>
            <a:r>
              <a:rPr lang="en-US" sz="2800" dirty="0" smtClean="0"/>
              <a:t>(</a:t>
            </a:r>
            <a:r>
              <a:rPr lang="en-US" sz="2800" dirty="0"/>
              <a:t>2) The District had </a:t>
            </a:r>
            <a:r>
              <a:rPr lang="en-US" sz="2800" b="1" i="1" dirty="0">
                <a:solidFill>
                  <a:srgbClr val="224B96"/>
                </a:solidFill>
              </a:rPr>
              <a:t>“knowledge” </a:t>
            </a:r>
            <a:r>
              <a:rPr lang="en-US" sz="2800" dirty="0"/>
              <a:t>that the student was a child with a disability.</a:t>
            </a:r>
          </a:p>
          <a:p>
            <a:pPr lvl="0"/>
            <a:endParaRPr lang="en-US" sz="2800" dirty="0"/>
          </a:p>
        </p:txBody>
      </p:sp>
    </p:spTree>
    <p:extLst>
      <p:ext uri="{BB962C8B-B14F-4D97-AF65-F5344CB8AC3E}">
        <p14:creationId xmlns:p14="http://schemas.microsoft.com/office/powerpoint/2010/main" val="19625943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NOT Eligible for Special Education: </a:t>
            </a:r>
            <a:br>
              <a:rPr lang="en-US" dirty="0" smtClean="0"/>
            </a:br>
            <a:r>
              <a:rPr lang="en-US" dirty="0" smtClean="0"/>
              <a:t>“Basis of Knowledge”</a:t>
            </a:r>
            <a:endParaRPr lang="en-US" dirty="0"/>
          </a:p>
        </p:txBody>
      </p:sp>
    </p:spTree>
    <p:extLst>
      <p:ext uri="{BB962C8B-B14F-4D97-AF65-F5344CB8AC3E}">
        <p14:creationId xmlns:p14="http://schemas.microsoft.com/office/powerpoint/2010/main" val="1100302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Hypothetical</a:t>
            </a:r>
          </a:p>
        </p:txBody>
      </p:sp>
      <p:sp>
        <p:nvSpPr>
          <p:cNvPr id="140291" name="Rectangle 3"/>
          <p:cNvSpPr>
            <a:spLocks noGrp="1"/>
          </p:cNvSpPr>
          <p:nvPr>
            <p:ph type="body" idx="1"/>
          </p:nvPr>
        </p:nvSpPr>
        <p:spPr>
          <a:xfrm>
            <a:off x="457200" y="1425576"/>
            <a:ext cx="8229600" cy="4930776"/>
          </a:xfrm>
        </p:spPr>
        <p:txBody>
          <a:bodyPr/>
          <a:lstStyle/>
          <a:p>
            <a:pPr>
              <a:lnSpc>
                <a:spcPct val="90000"/>
              </a:lnSpc>
              <a:spcAft>
                <a:spcPts val="500"/>
              </a:spcAft>
            </a:pPr>
            <a:r>
              <a:rPr lang="en-US" altLang="en-US" sz="2400" dirty="0"/>
              <a:t>14-year-old male in 9th grade, 3.88 </a:t>
            </a:r>
            <a:r>
              <a:rPr lang="en-US" altLang="en-US" sz="2400" dirty="0" smtClean="0"/>
              <a:t>GPA</a:t>
            </a:r>
          </a:p>
          <a:p>
            <a:pPr>
              <a:lnSpc>
                <a:spcPct val="90000"/>
              </a:lnSpc>
              <a:spcAft>
                <a:spcPts val="500"/>
              </a:spcAft>
            </a:pPr>
            <a:endParaRPr lang="en-US" altLang="en-US" sz="800" dirty="0"/>
          </a:p>
          <a:p>
            <a:pPr>
              <a:lnSpc>
                <a:spcPct val="90000"/>
              </a:lnSpc>
              <a:spcAft>
                <a:spcPts val="500"/>
              </a:spcAft>
            </a:pPr>
            <a:r>
              <a:rPr lang="en-US" altLang="en-US" sz="2400" dirty="0"/>
              <a:t>Honors and advanced </a:t>
            </a:r>
            <a:r>
              <a:rPr lang="en-US" altLang="en-US" sz="2400" dirty="0" smtClean="0"/>
              <a:t>courses</a:t>
            </a:r>
          </a:p>
          <a:p>
            <a:pPr>
              <a:lnSpc>
                <a:spcPct val="90000"/>
              </a:lnSpc>
              <a:spcAft>
                <a:spcPts val="500"/>
              </a:spcAft>
            </a:pPr>
            <a:endParaRPr lang="en-US" altLang="en-US" sz="800" dirty="0"/>
          </a:p>
          <a:p>
            <a:pPr>
              <a:lnSpc>
                <a:spcPct val="90000"/>
              </a:lnSpc>
              <a:spcAft>
                <a:spcPts val="500"/>
              </a:spcAft>
            </a:pPr>
            <a:r>
              <a:rPr lang="en-US" altLang="en-US" sz="2400" dirty="0"/>
              <a:t>Described as “active,” “viable,” “passionate” about his ideas, “goes above and beyond</a:t>
            </a:r>
            <a:r>
              <a:rPr lang="en-US" altLang="en-US" sz="2400" dirty="0" smtClean="0"/>
              <a:t>”</a:t>
            </a:r>
          </a:p>
          <a:p>
            <a:pPr>
              <a:lnSpc>
                <a:spcPct val="90000"/>
              </a:lnSpc>
              <a:spcAft>
                <a:spcPts val="500"/>
              </a:spcAft>
            </a:pPr>
            <a:endParaRPr lang="en-US" altLang="en-US" sz="800" dirty="0"/>
          </a:p>
          <a:p>
            <a:pPr>
              <a:lnSpc>
                <a:spcPct val="90000"/>
              </a:lnSpc>
              <a:spcAft>
                <a:spcPts val="500"/>
              </a:spcAft>
            </a:pPr>
            <a:r>
              <a:rPr lang="en-US" altLang="en-US" sz="2400" dirty="0" smtClean="0"/>
              <a:t>Never </a:t>
            </a:r>
            <a:r>
              <a:rPr lang="en-US" altLang="en-US" sz="2400" dirty="0"/>
              <a:t>been assessed or referred for special </a:t>
            </a:r>
            <a:r>
              <a:rPr lang="en-US" altLang="en-US" sz="2400" dirty="0" smtClean="0"/>
              <a:t>education</a:t>
            </a:r>
          </a:p>
          <a:p>
            <a:pPr>
              <a:lnSpc>
                <a:spcPct val="90000"/>
              </a:lnSpc>
              <a:spcAft>
                <a:spcPts val="500"/>
              </a:spcAft>
            </a:pPr>
            <a:endParaRPr lang="en-US" altLang="en-US" sz="800" dirty="0"/>
          </a:p>
          <a:p>
            <a:pPr>
              <a:lnSpc>
                <a:spcPct val="90000"/>
              </a:lnSpc>
              <a:spcAft>
                <a:spcPts val="500"/>
              </a:spcAft>
            </a:pPr>
            <a:r>
              <a:rPr lang="en-US" altLang="en-US" sz="2400" dirty="0" smtClean="0"/>
              <a:t>Suspended</a:t>
            </a:r>
            <a:r>
              <a:rPr lang="en-US" altLang="en-US" sz="2400" dirty="0"/>
              <a:t>, pending </a:t>
            </a:r>
            <a:r>
              <a:rPr lang="en-US" altLang="en-US" sz="2400" dirty="0" smtClean="0"/>
              <a:t>expulsion, </a:t>
            </a:r>
            <a:r>
              <a:rPr lang="en-US" altLang="en-US" sz="2400" dirty="0"/>
              <a:t>for admitted </a:t>
            </a:r>
            <a:r>
              <a:rPr lang="en-US" altLang="en-US" sz="2400" dirty="0" smtClean="0"/>
              <a:t>sexual harassment </a:t>
            </a:r>
            <a:r>
              <a:rPr lang="en-US" altLang="en-US" sz="2400" dirty="0"/>
              <a:t>and sexual battery of a female </a:t>
            </a:r>
            <a:r>
              <a:rPr lang="en-US" altLang="en-US" sz="2400" dirty="0" smtClean="0"/>
              <a:t>student</a:t>
            </a:r>
          </a:p>
          <a:p>
            <a:pPr>
              <a:lnSpc>
                <a:spcPct val="90000"/>
              </a:lnSpc>
              <a:spcAft>
                <a:spcPts val="500"/>
              </a:spcAft>
            </a:pPr>
            <a:endParaRPr lang="en-US" altLang="en-US" sz="800" dirty="0" smtClean="0"/>
          </a:p>
          <a:p>
            <a:pPr>
              <a:lnSpc>
                <a:spcPct val="90000"/>
              </a:lnSpc>
              <a:spcAft>
                <a:spcPts val="500"/>
              </a:spcAft>
            </a:pPr>
            <a:r>
              <a:rPr lang="en-US" altLang="en-US" sz="2400" dirty="0" smtClean="0"/>
              <a:t>Notice of ASD?</a:t>
            </a:r>
            <a:endParaRPr lang="en-US" altLang="en-US" sz="2400" dirty="0"/>
          </a:p>
        </p:txBody>
      </p:sp>
      <p:sp>
        <p:nvSpPr>
          <p:cNvPr id="2" name="Slide Number Placeholder 1"/>
          <p:cNvSpPr>
            <a:spLocks noGrp="1"/>
          </p:cNvSpPr>
          <p:nvPr>
            <p:ph type="sldNum" sz="quarter" idx="10"/>
          </p:nvPr>
        </p:nvSpPr>
        <p:spPr/>
        <p:txBody>
          <a:bodyPr/>
          <a:lstStyle/>
          <a:p>
            <a:fld id="{EC24BAD7-6A27-4046-BBC0-8E37FDA0E4EB}" type="slidenum">
              <a:rPr lang="en-US" altLang="en-US" sz="1050" smtClean="0">
                <a:solidFill>
                  <a:srgbClr val="1F4485"/>
                </a:solidFill>
              </a:rPr>
              <a:pPr/>
              <a:t>14</a:t>
            </a:fld>
            <a:endParaRPr lang="en-US" altLang="en-US" sz="1050" dirty="0">
              <a:solidFill>
                <a:srgbClr val="1F4485"/>
              </a:solidFill>
            </a:endParaRPr>
          </a:p>
        </p:txBody>
      </p:sp>
    </p:spTree>
    <p:extLst>
      <p:ext uri="{BB962C8B-B14F-4D97-AF65-F5344CB8AC3E}">
        <p14:creationId xmlns:p14="http://schemas.microsoft.com/office/powerpoint/2010/main" val="1829630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itle 1"/>
          <p:cNvSpPr>
            <a:spLocks noGrp="1"/>
          </p:cNvSpPr>
          <p:nvPr>
            <p:ph type="title" idx="4294967295"/>
          </p:nvPr>
        </p:nvSpPr>
        <p:spPr/>
        <p:txBody>
          <a:bodyPr/>
          <a:lstStyle/>
          <a:p>
            <a:r>
              <a:rPr lang="en-US" altLang="en-US" dirty="0" smtClean="0"/>
              <a:t>Basis of Knowledge</a:t>
            </a:r>
          </a:p>
        </p:txBody>
      </p:sp>
      <p:sp>
        <p:nvSpPr>
          <p:cNvPr id="2" name="Rounded Rectangle 1"/>
          <p:cNvSpPr/>
          <p:nvPr/>
        </p:nvSpPr>
        <p:spPr>
          <a:xfrm>
            <a:off x="609600" y="1676400"/>
            <a:ext cx="8077200" cy="39624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1200"/>
              </a:spcAft>
            </a:pPr>
            <a:r>
              <a:rPr lang="en-US" sz="2800" b="1" dirty="0" smtClean="0">
                <a:solidFill>
                  <a:prstClr val="white"/>
                </a:solidFill>
              </a:rPr>
              <a:t>A child who has not been determined to be eligible for special education </a:t>
            </a:r>
            <a:r>
              <a:rPr lang="en-US" sz="2800" dirty="0" smtClean="0">
                <a:solidFill>
                  <a:prstClr val="white"/>
                </a:solidFill>
              </a:rPr>
              <a:t>…</a:t>
            </a:r>
          </a:p>
          <a:p>
            <a:pPr algn="ctr" fontAlgn="base">
              <a:spcBef>
                <a:spcPct val="0"/>
              </a:spcBef>
              <a:spcAft>
                <a:spcPts val="1200"/>
              </a:spcAft>
            </a:pPr>
            <a:r>
              <a:rPr lang="en-US" sz="2800" dirty="0" smtClean="0">
                <a:solidFill>
                  <a:prstClr val="white"/>
                </a:solidFill>
              </a:rPr>
              <a:t>…who has engaged in behavior that violated a code of student conduct, may assert any of the protections provided for in this part if the public agency </a:t>
            </a:r>
            <a:r>
              <a:rPr lang="en-US" sz="2800" u="sng" dirty="0" smtClean="0">
                <a:solidFill>
                  <a:prstClr val="white"/>
                </a:solidFill>
              </a:rPr>
              <a:t>had knowledge […] that the child was a child with a disability before the behavior that precipitated the disciplinary action that occurred</a:t>
            </a:r>
            <a:r>
              <a:rPr lang="en-US" sz="2800" dirty="0" smtClean="0">
                <a:solidFill>
                  <a:prstClr val="white"/>
                </a:solidFill>
              </a:rPr>
              <a:t>.”</a:t>
            </a:r>
            <a:endParaRPr lang="en-US" sz="2800" dirty="0">
              <a:solidFill>
                <a:prstClr val="white"/>
              </a:solidFill>
            </a:endParaRPr>
          </a:p>
        </p:txBody>
      </p:sp>
      <p:sp>
        <p:nvSpPr>
          <p:cNvPr id="3" name="TextBox 2"/>
          <p:cNvSpPr txBox="1"/>
          <p:nvPr/>
        </p:nvSpPr>
        <p:spPr>
          <a:xfrm>
            <a:off x="5410200" y="5638800"/>
            <a:ext cx="2819400" cy="381000"/>
          </a:xfrm>
          <a:prstGeom prst="rect">
            <a:avLst/>
          </a:prstGeom>
          <a:noFill/>
        </p:spPr>
        <p:txBody>
          <a:bodyPr wrap="square" rtlCol="0">
            <a:spAutoFit/>
          </a:bodyPr>
          <a:lstStyle/>
          <a:p>
            <a:pPr algn="r" fontAlgn="base">
              <a:spcBef>
                <a:spcPct val="0"/>
              </a:spcBef>
              <a:spcAft>
                <a:spcPct val="0"/>
              </a:spcAft>
            </a:pPr>
            <a:r>
              <a:rPr lang="en-US" dirty="0" smtClean="0">
                <a:solidFill>
                  <a:prstClr val="black"/>
                </a:solidFill>
                <a:cs typeface="Arial" panose="020B0604020202020204" pitchFamily="34" charset="0"/>
              </a:rPr>
              <a:t>(34 C.F.R. § 300.534(a).) </a:t>
            </a:r>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223500116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itle 1"/>
          <p:cNvSpPr>
            <a:spLocks noGrp="1"/>
          </p:cNvSpPr>
          <p:nvPr>
            <p:ph type="title" idx="4294967295"/>
          </p:nvPr>
        </p:nvSpPr>
        <p:spPr/>
        <p:txBody>
          <a:bodyPr/>
          <a:lstStyle/>
          <a:p>
            <a:r>
              <a:rPr lang="en-US" altLang="en-US" dirty="0" smtClean="0"/>
              <a:t>Basis of Knowledge: Who Is Covered?</a:t>
            </a:r>
          </a:p>
        </p:txBody>
      </p:sp>
      <p:sp>
        <p:nvSpPr>
          <p:cNvPr id="6" name="TextBox 5"/>
          <p:cNvSpPr txBox="1"/>
          <p:nvPr/>
        </p:nvSpPr>
        <p:spPr>
          <a:xfrm>
            <a:off x="742950" y="1600200"/>
            <a:ext cx="7658100" cy="3770263"/>
          </a:xfrm>
          <a:prstGeom prst="rect">
            <a:avLst/>
          </a:prstGeom>
          <a:noFill/>
        </p:spPr>
        <p:txBody>
          <a:bodyPr wrap="square" rtlCol="0">
            <a:spAutoFit/>
          </a:bodyPr>
          <a:lstStyle/>
          <a:p>
            <a:pPr fontAlgn="base">
              <a:spcBef>
                <a:spcPct val="0"/>
              </a:spcBef>
              <a:spcAft>
                <a:spcPct val="0"/>
              </a:spcAft>
            </a:pPr>
            <a:r>
              <a:rPr lang="en-US" sz="2800" dirty="0" smtClean="0">
                <a:solidFill>
                  <a:prstClr val="black"/>
                </a:solidFill>
                <a:cs typeface="Arial" panose="020B0604020202020204" pitchFamily="34" charset="0"/>
              </a:rPr>
              <a:t>Student who -- </a:t>
            </a:r>
          </a:p>
          <a:p>
            <a:pPr fontAlgn="base">
              <a:spcBef>
                <a:spcPct val="0"/>
              </a:spcBef>
              <a:spcAft>
                <a:spcPct val="0"/>
              </a:spcAft>
            </a:pPr>
            <a:endParaRPr lang="en-US" sz="2800" dirty="0" smtClean="0">
              <a:solidFill>
                <a:prstClr val="black"/>
              </a:solidFill>
              <a:cs typeface="Arial" panose="020B0604020202020204" pitchFamily="34" charset="0"/>
            </a:endParaRPr>
          </a:p>
          <a:p>
            <a:pPr marL="514350" indent="-514350" fontAlgn="base">
              <a:spcBef>
                <a:spcPct val="0"/>
              </a:spcBef>
              <a:spcAft>
                <a:spcPts val="1800"/>
              </a:spcAft>
              <a:buFont typeface="+mj-lt"/>
              <a:buAutoNum type="arabicPeriod"/>
            </a:pPr>
            <a:r>
              <a:rPr lang="en-US" sz="2800" dirty="0">
                <a:solidFill>
                  <a:prstClr val="black"/>
                </a:solidFill>
                <a:cs typeface="Arial" panose="020B0604020202020204" pitchFamily="34" charset="0"/>
              </a:rPr>
              <a:t>H</a:t>
            </a:r>
            <a:r>
              <a:rPr lang="en-US" sz="2800" dirty="0" smtClean="0">
                <a:solidFill>
                  <a:prstClr val="black"/>
                </a:solidFill>
                <a:cs typeface="Arial" panose="020B0604020202020204" pitchFamily="34" charset="0"/>
              </a:rPr>
              <a:t>as </a:t>
            </a:r>
            <a:r>
              <a:rPr lang="en-US" sz="2800" b="1" i="1" dirty="0">
                <a:solidFill>
                  <a:srgbClr val="224B96"/>
                </a:solidFill>
                <a:cs typeface="Arial" panose="020B0604020202020204" pitchFamily="34" charset="0"/>
              </a:rPr>
              <a:t>not yet been identified as eligible </a:t>
            </a:r>
            <a:r>
              <a:rPr lang="en-US" sz="2800" dirty="0">
                <a:solidFill>
                  <a:prstClr val="black"/>
                </a:solidFill>
                <a:cs typeface="Arial" panose="020B0604020202020204" pitchFamily="34" charset="0"/>
              </a:rPr>
              <a:t>for special </a:t>
            </a:r>
            <a:r>
              <a:rPr lang="en-US" sz="2800" dirty="0" smtClean="0">
                <a:solidFill>
                  <a:prstClr val="black"/>
                </a:solidFill>
                <a:cs typeface="Arial" panose="020B0604020202020204" pitchFamily="34" charset="0"/>
              </a:rPr>
              <a:t>education,</a:t>
            </a:r>
          </a:p>
          <a:p>
            <a:pPr marL="514350" indent="-514350" fontAlgn="base">
              <a:spcBef>
                <a:spcPct val="0"/>
              </a:spcBef>
              <a:spcAft>
                <a:spcPts val="1800"/>
              </a:spcAft>
              <a:buFont typeface="+mj-lt"/>
              <a:buAutoNum type="arabicPeriod"/>
            </a:pPr>
            <a:r>
              <a:rPr lang="en-US" sz="2800" dirty="0">
                <a:solidFill>
                  <a:prstClr val="black"/>
                </a:solidFill>
                <a:cs typeface="Arial" panose="020B0604020202020204" pitchFamily="34" charset="0"/>
              </a:rPr>
              <a:t>B</a:t>
            </a:r>
            <a:r>
              <a:rPr lang="en-US" sz="2800" dirty="0" smtClean="0">
                <a:solidFill>
                  <a:prstClr val="black"/>
                </a:solidFill>
                <a:cs typeface="Arial" panose="020B0604020202020204" pitchFamily="34" charset="0"/>
              </a:rPr>
              <a:t>ut </a:t>
            </a:r>
            <a:r>
              <a:rPr lang="en-US" sz="2800" dirty="0">
                <a:solidFill>
                  <a:prstClr val="black"/>
                </a:solidFill>
                <a:cs typeface="Arial" panose="020B0604020202020204" pitchFamily="34" charset="0"/>
              </a:rPr>
              <a:t>the district had a </a:t>
            </a:r>
            <a:r>
              <a:rPr lang="en-US" sz="2800" b="1" i="1" dirty="0">
                <a:solidFill>
                  <a:srgbClr val="1F4485"/>
                </a:solidFill>
                <a:cs typeface="Arial" panose="020B0604020202020204" pitchFamily="34" charset="0"/>
              </a:rPr>
              <a:t>basis of knowledge</a:t>
            </a:r>
            <a:r>
              <a:rPr lang="en-US" sz="2800" dirty="0">
                <a:solidFill>
                  <a:prstClr val="black"/>
                </a:solidFill>
                <a:cs typeface="Arial" panose="020B0604020202020204" pitchFamily="34" charset="0"/>
              </a:rPr>
              <a:t> of the student’s disability prior to the occurrence of the behavior that precipitated the disciplinary action.</a:t>
            </a:r>
          </a:p>
        </p:txBody>
      </p:sp>
    </p:spTree>
    <p:extLst>
      <p:ext uri="{BB962C8B-B14F-4D97-AF65-F5344CB8AC3E}">
        <p14:creationId xmlns:p14="http://schemas.microsoft.com/office/powerpoint/2010/main" val="37580072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“Basis of Knowledge” Established?</a:t>
            </a:r>
            <a:endParaRPr lang="en-US" dirty="0"/>
          </a:p>
        </p:txBody>
      </p:sp>
    </p:spTree>
    <p:extLst>
      <p:ext uri="{BB962C8B-B14F-4D97-AF65-F5344CB8AC3E}">
        <p14:creationId xmlns:p14="http://schemas.microsoft.com/office/powerpoint/2010/main" val="151151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itle 1"/>
          <p:cNvSpPr>
            <a:spLocks noGrp="1"/>
          </p:cNvSpPr>
          <p:nvPr>
            <p:ph type="title" idx="4294967295"/>
          </p:nvPr>
        </p:nvSpPr>
        <p:spPr/>
        <p:txBody>
          <a:bodyPr/>
          <a:lstStyle/>
          <a:p>
            <a:r>
              <a:rPr lang="en-US" altLang="en-US" dirty="0" smtClean="0"/>
              <a:t>When Does a District Have a Basis of Knowledge?</a:t>
            </a:r>
          </a:p>
        </p:txBody>
      </p:sp>
      <p:sp>
        <p:nvSpPr>
          <p:cNvPr id="2" name="TextBox 1"/>
          <p:cNvSpPr txBox="1"/>
          <p:nvPr/>
        </p:nvSpPr>
        <p:spPr>
          <a:xfrm>
            <a:off x="723900" y="1371600"/>
            <a:ext cx="7696200" cy="4555093"/>
          </a:xfrm>
          <a:prstGeom prst="rect">
            <a:avLst/>
          </a:prstGeom>
          <a:noFill/>
        </p:spPr>
        <p:txBody>
          <a:bodyPr wrap="square" rtlCol="0">
            <a:spAutoFit/>
          </a:bodyPr>
          <a:lstStyle/>
          <a:p>
            <a:pPr fontAlgn="base">
              <a:spcBef>
                <a:spcPct val="0"/>
              </a:spcBef>
              <a:spcAft>
                <a:spcPct val="0"/>
              </a:spcAft>
            </a:pPr>
            <a:r>
              <a:rPr lang="en-US" sz="2800" dirty="0" smtClean="0">
                <a:solidFill>
                  <a:prstClr val="black"/>
                </a:solidFill>
                <a:cs typeface="Arial" panose="020B0604020202020204" pitchFamily="34" charset="0"/>
              </a:rPr>
              <a:t>District will be deemed to have had knowledge of a student’s disability if:  </a:t>
            </a:r>
          </a:p>
          <a:p>
            <a:pPr fontAlgn="base">
              <a:spcBef>
                <a:spcPct val="0"/>
              </a:spcBef>
              <a:spcAft>
                <a:spcPct val="0"/>
              </a:spcAft>
            </a:pPr>
            <a:endParaRPr lang="en-US" sz="2800" dirty="0">
              <a:solidFill>
                <a:prstClr val="black"/>
              </a:solidFill>
              <a:cs typeface="Arial" panose="020B0604020202020204" pitchFamily="34" charset="0"/>
            </a:endParaRPr>
          </a:p>
          <a:p>
            <a:pPr marL="514350" indent="-514350" fontAlgn="base">
              <a:spcBef>
                <a:spcPct val="0"/>
              </a:spcBef>
              <a:spcAft>
                <a:spcPts val="600"/>
              </a:spcAft>
              <a:buFont typeface="+mj-lt"/>
              <a:buAutoNum type="arabicPeriod"/>
            </a:pPr>
            <a:r>
              <a:rPr lang="en-US" sz="2800" dirty="0" smtClean="0">
                <a:solidFill>
                  <a:prstClr val="black"/>
                </a:solidFill>
                <a:cs typeface="Arial" panose="020B0604020202020204" pitchFamily="34" charset="0"/>
              </a:rPr>
              <a:t>Parent expressed </a:t>
            </a:r>
            <a:r>
              <a:rPr lang="en-US" sz="2800" dirty="0">
                <a:solidFill>
                  <a:prstClr val="black"/>
                </a:solidFill>
                <a:cs typeface="Arial" panose="020B0604020202020204" pitchFamily="34" charset="0"/>
              </a:rPr>
              <a:t>concern </a:t>
            </a:r>
            <a:r>
              <a:rPr lang="en-US" sz="2800" b="1" i="1" dirty="0">
                <a:solidFill>
                  <a:srgbClr val="224B96"/>
                </a:solidFill>
                <a:cs typeface="Arial" panose="020B0604020202020204" pitchFamily="34" charset="0"/>
              </a:rPr>
              <a:t>in </a:t>
            </a:r>
            <a:r>
              <a:rPr lang="en-US" sz="2800" b="1" i="1" dirty="0" smtClean="0">
                <a:solidFill>
                  <a:srgbClr val="224B96"/>
                </a:solidFill>
                <a:cs typeface="Arial" panose="020B0604020202020204" pitchFamily="34" charset="0"/>
              </a:rPr>
              <a:t>writing </a:t>
            </a:r>
            <a:r>
              <a:rPr lang="en-US" sz="2800" dirty="0" smtClean="0">
                <a:solidFill>
                  <a:prstClr val="black"/>
                </a:solidFill>
                <a:cs typeface="Arial" panose="020B0604020202020204" pitchFamily="34" charset="0"/>
              </a:rPr>
              <a:t>that the student is in need of special education and related services; </a:t>
            </a:r>
          </a:p>
          <a:p>
            <a:pPr marL="514350" indent="-514350" fontAlgn="base">
              <a:spcBef>
                <a:spcPct val="0"/>
              </a:spcBef>
              <a:spcAft>
                <a:spcPts val="600"/>
              </a:spcAft>
              <a:buFont typeface="+mj-lt"/>
              <a:buAutoNum type="arabicPeriod"/>
            </a:pPr>
            <a:r>
              <a:rPr lang="en-US" sz="2800" dirty="0" smtClean="0">
                <a:solidFill>
                  <a:prstClr val="black"/>
                </a:solidFill>
                <a:cs typeface="Arial" panose="020B0604020202020204" pitchFamily="34" charset="0"/>
              </a:rPr>
              <a:t>Parent requested </a:t>
            </a:r>
            <a:r>
              <a:rPr lang="en-US" sz="2800" dirty="0">
                <a:solidFill>
                  <a:prstClr val="black"/>
                </a:solidFill>
                <a:cs typeface="Arial" panose="020B0604020202020204" pitchFamily="34" charset="0"/>
              </a:rPr>
              <a:t>special education </a:t>
            </a:r>
            <a:r>
              <a:rPr lang="en-US" sz="2800" b="1" i="1" dirty="0" smtClean="0">
                <a:solidFill>
                  <a:srgbClr val="224B96"/>
                </a:solidFill>
                <a:cs typeface="Arial" panose="020B0604020202020204" pitchFamily="34" charset="0"/>
              </a:rPr>
              <a:t>assessment</a:t>
            </a:r>
            <a:r>
              <a:rPr lang="en-US" sz="2800" dirty="0" smtClean="0">
                <a:solidFill>
                  <a:prstClr val="black"/>
                </a:solidFill>
                <a:cs typeface="Arial" panose="020B0604020202020204" pitchFamily="34" charset="0"/>
              </a:rPr>
              <a:t>; or</a:t>
            </a:r>
            <a:endParaRPr lang="en-US" sz="2800" dirty="0">
              <a:solidFill>
                <a:prstClr val="black"/>
              </a:solidFill>
              <a:cs typeface="Arial" panose="020B0604020202020204" pitchFamily="34" charset="0"/>
            </a:endParaRPr>
          </a:p>
          <a:p>
            <a:pPr marL="514350" indent="-514350" fontAlgn="base">
              <a:spcBef>
                <a:spcPct val="0"/>
              </a:spcBef>
              <a:spcAft>
                <a:spcPts val="600"/>
              </a:spcAft>
              <a:buFont typeface="+mj-lt"/>
              <a:buAutoNum type="arabicPeriod"/>
            </a:pPr>
            <a:r>
              <a:rPr lang="en-US" sz="2800" dirty="0">
                <a:solidFill>
                  <a:prstClr val="black"/>
                </a:solidFill>
                <a:cs typeface="Arial" panose="020B0604020202020204" pitchFamily="34" charset="0"/>
              </a:rPr>
              <a:t>Personnel </a:t>
            </a:r>
            <a:r>
              <a:rPr lang="en-US" sz="2800" b="1" i="1" dirty="0" smtClean="0">
                <a:solidFill>
                  <a:srgbClr val="224B96"/>
                </a:solidFill>
                <a:cs typeface="Arial" panose="020B0604020202020204" pitchFamily="34" charset="0"/>
              </a:rPr>
              <a:t>expressed </a:t>
            </a:r>
            <a:r>
              <a:rPr lang="en-US" sz="2800" b="1" i="1" dirty="0">
                <a:solidFill>
                  <a:srgbClr val="224B96"/>
                </a:solidFill>
                <a:cs typeface="Arial" panose="020B0604020202020204" pitchFamily="34" charset="0"/>
              </a:rPr>
              <a:t>specific concerns </a:t>
            </a:r>
            <a:r>
              <a:rPr lang="en-US" sz="2800" dirty="0">
                <a:solidFill>
                  <a:prstClr val="black"/>
                </a:solidFill>
                <a:cs typeface="Arial" panose="020B0604020202020204" pitchFamily="34" charset="0"/>
              </a:rPr>
              <a:t>about a pattern of </a:t>
            </a:r>
            <a:r>
              <a:rPr lang="en-US" sz="2800" dirty="0" smtClean="0">
                <a:solidFill>
                  <a:prstClr val="black"/>
                </a:solidFill>
                <a:cs typeface="Arial" panose="020B0604020202020204" pitchFamily="34" charset="0"/>
              </a:rPr>
              <a:t>behavior.</a:t>
            </a:r>
            <a:endParaRPr lang="en-US" sz="2800" dirty="0">
              <a:solidFill>
                <a:prstClr val="black"/>
              </a:solidFill>
              <a:cs typeface="Arial" panose="020B0604020202020204" pitchFamily="34" charset="0"/>
            </a:endParaRPr>
          </a:p>
        </p:txBody>
      </p:sp>
      <p:sp>
        <p:nvSpPr>
          <p:cNvPr id="7" name="TextBox 6"/>
          <p:cNvSpPr txBox="1"/>
          <p:nvPr/>
        </p:nvSpPr>
        <p:spPr>
          <a:xfrm>
            <a:off x="5562600" y="5740539"/>
            <a:ext cx="2743200" cy="369332"/>
          </a:xfrm>
          <a:prstGeom prst="rect">
            <a:avLst/>
          </a:prstGeom>
          <a:noFill/>
        </p:spPr>
        <p:txBody>
          <a:bodyPr wrap="square" rtlCol="0">
            <a:spAutoFit/>
          </a:bodyPr>
          <a:lstStyle/>
          <a:p>
            <a:pPr algn="r" fontAlgn="base">
              <a:spcBef>
                <a:spcPct val="0"/>
              </a:spcBef>
              <a:spcAft>
                <a:spcPct val="0"/>
              </a:spcAft>
            </a:pPr>
            <a:r>
              <a:rPr lang="en-US" dirty="0" smtClean="0">
                <a:solidFill>
                  <a:prstClr val="black"/>
                </a:solidFill>
                <a:cs typeface="Arial" panose="020B0604020202020204" pitchFamily="34" charset="0"/>
              </a:rPr>
              <a:t>(34 C.F.R. </a:t>
            </a:r>
            <a:r>
              <a:rPr lang="en-US" dirty="0">
                <a:solidFill>
                  <a:prstClr val="black"/>
                </a:solidFill>
                <a:cs typeface="Arial" panose="020B0604020202020204" pitchFamily="34" charset="0"/>
              </a:rPr>
              <a:t>§ </a:t>
            </a:r>
            <a:r>
              <a:rPr lang="en-US" dirty="0" smtClean="0">
                <a:solidFill>
                  <a:prstClr val="black"/>
                </a:solidFill>
                <a:cs typeface="Arial" panose="020B0604020202020204" pitchFamily="34" charset="0"/>
              </a:rPr>
              <a:t>300.534(b).)</a:t>
            </a:r>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329575828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itle 1"/>
          <p:cNvSpPr>
            <a:spLocks noGrp="1"/>
          </p:cNvSpPr>
          <p:nvPr>
            <p:ph type="title" idx="4294967295"/>
          </p:nvPr>
        </p:nvSpPr>
        <p:spPr/>
        <p:txBody>
          <a:bodyPr/>
          <a:lstStyle/>
          <a:p>
            <a:r>
              <a:rPr lang="en-US" altLang="en-US" dirty="0" smtClean="0"/>
              <a:t>EXCEPTIONS:  </a:t>
            </a:r>
            <a:r>
              <a:rPr lang="en-US" altLang="en-US" i="1" dirty="0" smtClean="0"/>
              <a:t>NO </a:t>
            </a:r>
            <a:r>
              <a:rPr lang="en-US" altLang="en-US" dirty="0" smtClean="0"/>
              <a:t>Basis of Knowledge</a:t>
            </a:r>
          </a:p>
        </p:txBody>
      </p:sp>
      <p:sp>
        <p:nvSpPr>
          <p:cNvPr id="2" name="TextBox 1"/>
          <p:cNvSpPr txBox="1"/>
          <p:nvPr/>
        </p:nvSpPr>
        <p:spPr>
          <a:xfrm>
            <a:off x="732213" y="1742450"/>
            <a:ext cx="7696200" cy="4201150"/>
          </a:xfrm>
          <a:prstGeom prst="rect">
            <a:avLst/>
          </a:prstGeom>
          <a:noFill/>
        </p:spPr>
        <p:txBody>
          <a:bodyPr wrap="square" rtlCol="0">
            <a:spAutoFit/>
          </a:bodyPr>
          <a:lstStyle/>
          <a:p>
            <a:pPr fontAlgn="base">
              <a:spcBef>
                <a:spcPct val="0"/>
              </a:spcBef>
              <a:spcAft>
                <a:spcPct val="0"/>
              </a:spcAft>
            </a:pPr>
            <a:r>
              <a:rPr lang="en-US" sz="2800" dirty="0" smtClean="0">
                <a:solidFill>
                  <a:prstClr val="black"/>
                </a:solidFill>
                <a:cs typeface="Arial" panose="020B0604020202020204" pitchFamily="34" charset="0"/>
              </a:rPr>
              <a:t>District will</a:t>
            </a:r>
            <a:r>
              <a:rPr lang="en-US" sz="2800" b="1" dirty="0" smtClean="0">
                <a:solidFill>
                  <a:prstClr val="black"/>
                </a:solidFill>
                <a:cs typeface="Arial" panose="020B0604020202020204" pitchFamily="34" charset="0"/>
              </a:rPr>
              <a:t> </a:t>
            </a:r>
            <a:r>
              <a:rPr lang="en-US" sz="2800" b="1" i="1" u="sng" dirty="0" smtClean="0">
                <a:solidFill>
                  <a:srgbClr val="1F4485"/>
                </a:solidFill>
                <a:cs typeface="Arial" panose="020B0604020202020204" pitchFamily="34" charset="0"/>
              </a:rPr>
              <a:t>NOT</a:t>
            </a:r>
            <a:r>
              <a:rPr lang="en-US" sz="2800" b="1" i="1" dirty="0" smtClean="0">
                <a:solidFill>
                  <a:prstClr val="black"/>
                </a:solidFill>
                <a:cs typeface="Arial" panose="020B0604020202020204" pitchFamily="34" charset="0"/>
              </a:rPr>
              <a:t> </a:t>
            </a:r>
            <a:r>
              <a:rPr lang="en-US" sz="2800" dirty="0" smtClean="0">
                <a:solidFill>
                  <a:prstClr val="black"/>
                </a:solidFill>
                <a:cs typeface="Arial" panose="020B0604020202020204" pitchFamily="34" charset="0"/>
              </a:rPr>
              <a:t>be deemed to have had knowledge of a student’s disability if: </a:t>
            </a:r>
          </a:p>
          <a:p>
            <a:pPr fontAlgn="base">
              <a:spcBef>
                <a:spcPct val="0"/>
              </a:spcBef>
              <a:spcAft>
                <a:spcPct val="0"/>
              </a:spcAft>
            </a:pPr>
            <a:endParaRPr lang="en-US" sz="2800" dirty="0">
              <a:solidFill>
                <a:prstClr val="black"/>
              </a:solidFill>
              <a:cs typeface="Arial" panose="020B0604020202020204" pitchFamily="34" charset="0"/>
            </a:endParaRPr>
          </a:p>
          <a:p>
            <a:pPr marL="514350" indent="-514350" fontAlgn="base">
              <a:spcBef>
                <a:spcPct val="0"/>
              </a:spcBef>
              <a:spcAft>
                <a:spcPts val="600"/>
              </a:spcAft>
              <a:buFont typeface="+mj-lt"/>
              <a:buAutoNum type="arabicPeriod"/>
            </a:pPr>
            <a:r>
              <a:rPr lang="en-US" sz="2800" dirty="0" smtClean="0">
                <a:solidFill>
                  <a:prstClr val="black"/>
                </a:solidFill>
                <a:cs typeface="Arial" panose="020B0604020202020204" pitchFamily="34" charset="0"/>
              </a:rPr>
              <a:t>Parent refused </a:t>
            </a:r>
            <a:r>
              <a:rPr lang="en-US" sz="2800" dirty="0">
                <a:solidFill>
                  <a:prstClr val="black"/>
                </a:solidFill>
                <a:cs typeface="Arial" panose="020B0604020202020204" pitchFamily="34" charset="0"/>
              </a:rPr>
              <a:t>to permit the District to conduct an </a:t>
            </a:r>
            <a:r>
              <a:rPr lang="en-US" sz="2800" dirty="0" smtClean="0">
                <a:solidFill>
                  <a:prstClr val="black"/>
                </a:solidFill>
                <a:cs typeface="Arial" panose="020B0604020202020204" pitchFamily="34" charset="0"/>
              </a:rPr>
              <a:t>evaluation;</a:t>
            </a:r>
          </a:p>
          <a:p>
            <a:pPr marL="514350" indent="-514350" fontAlgn="base">
              <a:spcBef>
                <a:spcPct val="0"/>
              </a:spcBef>
              <a:spcAft>
                <a:spcPts val="600"/>
              </a:spcAft>
              <a:buFont typeface="+mj-lt"/>
              <a:buAutoNum type="arabicPeriod"/>
            </a:pPr>
            <a:r>
              <a:rPr lang="en-US" sz="2800" dirty="0" smtClean="0">
                <a:solidFill>
                  <a:prstClr val="black"/>
                </a:solidFill>
                <a:cs typeface="Arial" panose="020B0604020202020204" pitchFamily="34" charset="0"/>
              </a:rPr>
              <a:t>Parent refused </a:t>
            </a:r>
            <a:r>
              <a:rPr lang="en-US" sz="2800" dirty="0">
                <a:solidFill>
                  <a:prstClr val="black"/>
                </a:solidFill>
                <a:cs typeface="Arial" panose="020B0604020202020204" pitchFamily="34" charset="0"/>
              </a:rPr>
              <a:t>special education </a:t>
            </a:r>
            <a:r>
              <a:rPr lang="en-US" sz="2800" dirty="0" smtClean="0">
                <a:solidFill>
                  <a:prstClr val="black"/>
                </a:solidFill>
                <a:cs typeface="Arial" panose="020B0604020202020204" pitchFamily="34" charset="0"/>
              </a:rPr>
              <a:t>services; or</a:t>
            </a:r>
          </a:p>
          <a:p>
            <a:pPr marL="514350" indent="-514350" fontAlgn="base">
              <a:spcBef>
                <a:spcPct val="0"/>
              </a:spcBef>
              <a:spcAft>
                <a:spcPts val="600"/>
              </a:spcAft>
              <a:buFont typeface="+mj-lt"/>
              <a:buAutoNum type="arabicPeriod"/>
            </a:pPr>
            <a:r>
              <a:rPr lang="en-US" sz="2800" dirty="0" smtClean="0">
                <a:solidFill>
                  <a:prstClr val="black"/>
                </a:solidFill>
                <a:cs typeface="Arial" panose="020B0604020202020204" pitchFamily="34" charset="0"/>
              </a:rPr>
              <a:t>District conducted </a:t>
            </a:r>
            <a:r>
              <a:rPr lang="en-US" sz="2800" dirty="0">
                <a:solidFill>
                  <a:prstClr val="black"/>
                </a:solidFill>
                <a:cs typeface="Arial" panose="020B0604020202020204" pitchFamily="34" charset="0"/>
              </a:rPr>
              <a:t>evaluation and </a:t>
            </a:r>
            <a:r>
              <a:rPr lang="en-US" sz="2800" dirty="0" smtClean="0">
                <a:solidFill>
                  <a:prstClr val="black"/>
                </a:solidFill>
                <a:cs typeface="Arial" panose="020B0604020202020204" pitchFamily="34" charset="0"/>
              </a:rPr>
              <a:t>determined the student </a:t>
            </a:r>
            <a:r>
              <a:rPr lang="en-US" sz="2800" dirty="0">
                <a:solidFill>
                  <a:prstClr val="black"/>
                </a:solidFill>
                <a:cs typeface="Arial" panose="020B0604020202020204" pitchFamily="34" charset="0"/>
              </a:rPr>
              <a:t>was not </a:t>
            </a:r>
            <a:r>
              <a:rPr lang="en-US" sz="2800" dirty="0" smtClean="0">
                <a:solidFill>
                  <a:prstClr val="black"/>
                </a:solidFill>
                <a:cs typeface="Arial" panose="020B0604020202020204" pitchFamily="34" charset="0"/>
              </a:rPr>
              <a:t>eligible.</a:t>
            </a:r>
            <a:endParaRPr lang="en-US" sz="2800" dirty="0">
              <a:solidFill>
                <a:prstClr val="black"/>
              </a:solidFill>
              <a:cs typeface="Arial" panose="020B0604020202020204" pitchFamily="34" charset="0"/>
            </a:endParaRPr>
          </a:p>
          <a:p>
            <a:pPr fontAlgn="base">
              <a:spcBef>
                <a:spcPct val="0"/>
              </a:spcBef>
              <a:spcAft>
                <a:spcPct val="0"/>
              </a:spcAft>
            </a:pPr>
            <a:endParaRPr lang="en-US" sz="2800" dirty="0">
              <a:solidFill>
                <a:prstClr val="black"/>
              </a:solidFill>
              <a:cs typeface="Arial" panose="020B0604020202020204" pitchFamily="34" charset="0"/>
            </a:endParaRPr>
          </a:p>
        </p:txBody>
      </p:sp>
      <p:sp>
        <p:nvSpPr>
          <p:cNvPr id="6" name="TextBox 5"/>
          <p:cNvSpPr txBox="1"/>
          <p:nvPr/>
        </p:nvSpPr>
        <p:spPr>
          <a:xfrm>
            <a:off x="5676900" y="5943600"/>
            <a:ext cx="2743200" cy="369332"/>
          </a:xfrm>
          <a:prstGeom prst="rect">
            <a:avLst/>
          </a:prstGeom>
          <a:noFill/>
        </p:spPr>
        <p:txBody>
          <a:bodyPr wrap="square" rtlCol="0">
            <a:spAutoFit/>
          </a:bodyPr>
          <a:lstStyle/>
          <a:p>
            <a:pPr algn="r" fontAlgn="base">
              <a:spcBef>
                <a:spcPct val="0"/>
              </a:spcBef>
              <a:spcAft>
                <a:spcPct val="0"/>
              </a:spcAft>
            </a:pPr>
            <a:r>
              <a:rPr lang="en-US" dirty="0" smtClean="0">
                <a:solidFill>
                  <a:prstClr val="black"/>
                </a:solidFill>
                <a:cs typeface="Arial" panose="020B0604020202020204" pitchFamily="34" charset="0"/>
              </a:rPr>
              <a:t>(34 C.F.R. </a:t>
            </a:r>
            <a:r>
              <a:rPr lang="en-US" dirty="0">
                <a:solidFill>
                  <a:prstClr val="black"/>
                </a:solidFill>
                <a:cs typeface="Arial" panose="020B0604020202020204" pitchFamily="34" charset="0"/>
              </a:rPr>
              <a:t>§</a:t>
            </a:r>
            <a:r>
              <a:rPr lang="en-US" dirty="0" smtClean="0">
                <a:solidFill>
                  <a:prstClr val="black"/>
                </a:solidFill>
                <a:cs typeface="Arial" panose="020B0604020202020204" pitchFamily="34" charset="0"/>
              </a:rPr>
              <a:t> 300.534(c).)</a:t>
            </a:r>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24020736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FIRAC Case Review </a:t>
            </a:r>
            <a:r>
              <a:rPr lang="en-US" smtClean="0"/>
              <a:t>and Class Discussion</a:t>
            </a:r>
            <a:endParaRPr lang="en-US" dirty="0"/>
          </a:p>
        </p:txBody>
      </p:sp>
      <p:sp>
        <p:nvSpPr>
          <p:cNvPr id="3" name="Content Placeholder 2"/>
          <p:cNvSpPr>
            <a:spLocks noGrp="1"/>
          </p:cNvSpPr>
          <p:nvPr>
            <p:ph idx="1"/>
          </p:nvPr>
        </p:nvSpPr>
        <p:spPr/>
        <p:txBody>
          <a:bodyPr/>
          <a:lstStyle/>
          <a:p>
            <a:r>
              <a:rPr lang="en-US" i="1" dirty="0" smtClean="0"/>
              <a:t>Timothy O</a:t>
            </a:r>
            <a:r>
              <a:rPr lang="en-US" dirty="0" smtClean="0"/>
              <a:t>.</a:t>
            </a:r>
          </a:p>
          <a:p>
            <a:r>
              <a:rPr lang="en-US" dirty="0" smtClean="0"/>
              <a:t>Manifestation Determinations</a:t>
            </a:r>
          </a:p>
          <a:p>
            <a:r>
              <a:rPr lang="en-US" i="1" dirty="0" smtClean="0"/>
              <a:t>William Hart</a:t>
            </a:r>
            <a:endParaRPr lang="en-US" i="1" dirty="0"/>
          </a:p>
        </p:txBody>
      </p:sp>
      <p:sp>
        <p:nvSpPr>
          <p:cNvPr id="4" name="Slide Number Placeholder 3"/>
          <p:cNvSpPr>
            <a:spLocks noGrp="1"/>
          </p:cNvSpPr>
          <p:nvPr>
            <p:ph type="sldNum" sz="quarter" idx="10"/>
          </p:nvPr>
        </p:nvSpPr>
        <p:spPr/>
        <p:txBody>
          <a:bodyPr/>
          <a:lstStyle/>
          <a:p>
            <a:fld id="{E02AF179-07B7-472B-83C2-D8D8D234B33A}" type="slidenum">
              <a:rPr lang="en-US" altLang="en-US" smtClean="0"/>
              <a:pPr/>
              <a:t>2</a:t>
            </a:fld>
            <a:endParaRPr lang="en-US" altLang="en-US"/>
          </a:p>
        </p:txBody>
      </p:sp>
    </p:spTree>
    <p:extLst>
      <p:ext uri="{BB962C8B-B14F-4D97-AF65-F5344CB8AC3E}">
        <p14:creationId xmlns:p14="http://schemas.microsoft.com/office/powerpoint/2010/main" val="486876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a:r>
              <a:rPr lang="en-US" sz="4000" dirty="0">
                <a:solidFill>
                  <a:schemeClr val="bg1"/>
                </a:solidFill>
              </a:rPr>
              <a:t>What </a:t>
            </a:r>
            <a:r>
              <a:rPr lang="en-US" sz="4000" dirty="0" smtClean="0">
                <a:solidFill>
                  <a:schemeClr val="bg1"/>
                </a:solidFill>
              </a:rPr>
              <a:t>Happens When a District is Deemed to Have Basis </a:t>
            </a:r>
            <a:r>
              <a:rPr lang="en-US" sz="4000" dirty="0">
                <a:solidFill>
                  <a:schemeClr val="bg1"/>
                </a:solidFill>
              </a:rPr>
              <a:t>of </a:t>
            </a:r>
            <a:r>
              <a:rPr lang="en-US" sz="4000" dirty="0" smtClean="0">
                <a:solidFill>
                  <a:schemeClr val="bg1"/>
                </a:solidFill>
              </a:rPr>
              <a:t>Knowledge</a:t>
            </a:r>
            <a:r>
              <a:rPr lang="en-US" sz="4000" dirty="0">
                <a:solidFill>
                  <a:schemeClr val="bg1"/>
                </a:solidFill>
              </a:rPr>
              <a:t>?</a:t>
            </a:r>
          </a:p>
        </p:txBody>
      </p:sp>
    </p:spTree>
    <p:extLst>
      <p:ext uri="{BB962C8B-B14F-4D97-AF65-F5344CB8AC3E}">
        <p14:creationId xmlns:p14="http://schemas.microsoft.com/office/powerpoint/2010/main" val="2754622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itle 1"/>
          <p:cNvSpPr>
            <a:spLocks noGrp="1"/>
          </p:cNvSpPr>
          <p:nvPr>
            <p:ph type="title" idx="4294967295"/>
          </p:nvPr>
        </p:nvSpPr>
        <p:spPr/>
        <p:txBody>
          <a:bodyPr/>
          <a:lstStyle/>
          <a:p>
            <a:r>
              <a:rPr lang="en-US" altLang="en-US" dirty="0" smtClean="0"/>
              <a:t>What Happens?</a:t>
            </a:r>
          </a:p>
        </p:txBody>
      </p:sp>
      <p:graphicFrame>
        <p:nvGraphicFramePr>
          <p:cNvPr id="6" name="Diagram 5"/>
          <p:cNvGraphicFramePr/>
          <p:nvPr>
            <p:extLst>
              <p:ext uri="{D42A27DB-BD31-4B8C-83A1-F6EECF244321}">
                <p14:modId xmlns:p14="http://schemas.microsoft.com/office/powerpoint/2010/main" val="2842367900"/>
              </p:ext>
            </p:extLst>
          </p:nvPr>
        </p:nvGraphicFramePr>
        <p:xfrm>
          <a:off x="687737" y="1206231"/>
          <a:ext cx="7962900" cy="5155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56955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Hypothetical </a:t>
            </a:r>
            <a:endParaRPr lang="en-US" dirty="0"/>
          </a:p>
        </p:txBody>
      </p:sp>
      <p:sp>
        <p:nvSpPr>
          <p:cNvPr id="3" name="Content Placeholder 2"/>
          <p:cNvSpPr>
            <a:spLocks noGrp="1"/>
          </p:cNvSpPr>
          <p:nvPr>
            <p:ph idx="1"/>
          </p:nvPr>
        </p:nvSpPr>
        <p:spPr>
          <a:xfrm>
            <a:off x="346165" y="934720"/>
            <a:ext cx="8451669" cy="4760686"/>
          </a:xfrm>
        </p:spPr>
        <p:txBody>
          <a:bodyPr/>
          <a:lstStyle/>
          <a:p>
            <a:pPr marL="0" indent="0" algn="ctr">
              <a:buNone/>
            </a:pPr>
            <a:endParaRPr lang="en-US" sz="2400" b="1" i="1" dirty="0" smtClean="0"/>
          </a:p>
          <a:p>
            <a:r>
              <a:rPr lang="en-US" sz="2800" u="sng" dirty="0" smtClean="0"/>
              <a:t>Option 1</a:t>
            </a:r>
            <a:r>
              <a:rPr lang="en-US" sz="2800" dirty="0"/>
              <a:t>:</a:t>
            </a:r>
            <a:r>
              <a:rPr lang="en-US" sz="2800" dirty="0" smtClean="0"/>
              <a:t> If no basis of knowledge, refuse to hold MD</a:t>
            </a:r>
          </a:p>
          <a:p>
            <a:endParaRPr lang="en-US" sz="800" dirty="0" smtClean="0"/>
          </a:p>
          <a:p>
            <a:r>
              <a:rPr lang="en-US" sz="2800" u="sng" dirty="0" smtClean="0"/>
              <a:t>Option 2</a:t>
            </a:r>
            <a:r>
              <a:rPr lang="en-US" sz="2800" dirty="0" smtClean="0"/>
              <a:t>: </a:t>
            </a:r>
          </a:p>
          <a:p>
            <a:pPr lvl="1"/>
            <a:r>
              <a:rPr lang="en-US" sz="2800" dirty="0" smtClean="0"/>
              <a:t>Hold MD and offer to assess in an expedited manner. </a:t>
            </a:r>
          </a:p>
          <a:p>
            <a:pPr lvl="1"/>
            <a:r>
              <a:rPr lang="en-US" sz="2800" dirty="0" smtClean="0"/>
              <a:t>Hold IEP meeting to discuss eligibility. </a:t>
            </a:r>
          </a:p>
          <a:p>
            <a:pPr lvl="1"/>
            <a:r>
              <a:rPr lang="en-US" sz="2800" dirty="0" smtClean="0"/>
              <a:t>If eligible for special education, hold another MD within the timeline. If not eligible, no need to hold another MD.</a:t>
            </a:r>
            <a:endParaRPr lang="en-US" sz="2800" dirty="0"/>
          </a:p>
        </p:txBody>
      </p:sp>
      <p:sp>
        <p:nvSpPr>
          <p:cNvPr id="4" name="Slide Number Placeholder 3"/>
          <p:cNvSpPr>
            <a:spLocks noGrp="1"/>
          </p:cNvSpPr>
          <p:nvPr>
            <p:ph type="sldNum" sz="quarter" idx="10"/>
          </p:nvPr>
        </p:nvSpPr>
        <p:spPr/>
        <p:txBody>
          <a:bodyPr/>
          <a:lstStyle/>
          <a:p>
            <a:fld id="{EC24BAD7-6A27-4046-BBC0-8E37FDA0E4EB}" type="slidenum">
              <a:rPr lang="en-US" altLang="en-US" sz="1050" smtClean="0">
                <a:solidFill>
                  <a:srgbClr val="1F4485"/>
                </a:solidFill>
              </a:rPr>
              <a:pPr/>
              <a:t>22</a:t>
            </a:fld>
            <a:endParaRPr lang="en-US" altLang="en-US" sz="1050" dirty="0">
              <a:solidFill>
                <a:srgbClr val="1F4485"/>
              </a:solidFill>
            </a:endParaRPr>
          </a:p>
        </p:txBody>
      </p:sp>
    </p:spTree>
    <p:extLst>
      <p:ext uri="{BB962C8B-B14F-4D97-AF65-F5344CB8AC3E}">
        <p14:creationId xmlns:p14="http://schemas.microsoft.com/office/powerpoint/2010/main" val="3256359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7"/>
          <p:cNvSpPr>
            <a:spLocks noGrp="1"/>
          </p:cNvSpPr>
          <p:nvPr>
            <p:ph type="title"/>
          </p:nvPr>
        </p:nvSpPr>
        <p:spPr>
          <a:xfrm>
            <a:off x="446088" y="2209800"/>
            <a:ext cx="8240712" cy="2438400"/>
          </a:xfrm>
        </p:spPr>
        <p:txBody>
          <a:bodyPr>
            <a:normAutofit/>
          </a:bodyPr>
          <a:lstStyle/>
          <a:p>
            <a:pPr algn="ctr"/>
            <a:r>
              <a:rPr lang="en-US" altLang="en-US" dirty="0" smtClean="0">
                <a:latin typeface="Franklin Gothic Medium" panose="020B0603020102020204" pitchFamily="34" charset="0"/>
              </a:rPr>
              <a:t>Students Eligible for Special Education </a:t>
            </a:r>
            <a:endParaRPr lang="en-US" altLang="en-US"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2232540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Change </a:t>
            </a:r>
            <a:r>
              <a:rPr lang="en-US" altLang="en-US" dirty="0" smtClean="0"/>
              <a:t>of </a:t>
            </a:r>
            <a:r>
              <a:rPr lang="en-US" altLang="en-US" dirty="0"/>
              <a:t>Placement</a:t>
            </a:r>
          </a:p>
        </p:txBody>
      </p:sp>
      <p:sp>
        <p:nvSpPr>
          <p:cNvPr id="2" name="Slide Number Placeholder 1"/>
          <p:cNvSpPr>
            <a:spLocks noGrp="1"/>
          </p:cNvSpPr>
          <p:nvPr>
            <p:ph type="sldNum" sz="quarter" idx="10"/>
          </p:nvPr>
        </p:nvSpPr>
        <p:spPr/>
        <p:txBody>
          <a:bodyPr/>
          <a:lstStyle/>
          <a:p>
            <a:fld id="{EC24BAD7-6A27-4046-BBC0-8E37FDA0E4EB}" type="slidenum">
              <a:rPr lang="en-US" altLang="en-US" sz="1050" smtClean="0">
                <a:solidFill>
                  <a:srgbClr val="1F4485"/>
                </a:solidFill>
              </a:rPr>
              <a:pPr/>
              <a:t>24</a:t>
            </a:fld>
            <a:endParaRPr lang="en-US" altLang="en-US" sz="1050" dirty="0">
              <a:solidFill>
                <a:srgbClr val="1F4485"/>
              </a:solidFill>
            </a:endParaRPr>
          </a:p>
        </p:txBody>
      </p:sp>
      <p:graphicFrame>
        <p:nvGraphicFramePr>
          <p:cNvPr id="3" name="Diagram 2"/>
          <p:cNvGraphicFramePr/>
          <p:nvPr>
            <p:extLst>
              <p:ext uri="{D42A27DB-BD31-4B8C-83A1-F6EECF244321}">
                <p14:modId xmlns:p14="http://schemas.microsoft.com/office/powerpoint/2010/main" val="2913921531"/>
              </p:ext>
            </p:extLst>
          </p:nvPr>
        </p:nvGraphicFramePr>
        <p:xfrm>
          <a:off x="457201" y="1264596"/>
          <a:ext cx="8025318" cy="4863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2014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Change of Placement</a:t>
            </a:r>
          </a:p>
        </p:txBody>
      </p:sp>
      <p:sp>
        <p:nvSpPr>
          <p:cNvPr id="140291" name="Rectangle 3"/>
          <p:cNvSpPr>
            <a:spLocks noGrp="1"/>
          </p:cNvSpPr>
          <p:nvPr>
            <p:ph type="body" idx="1"/>
          </p:nvPr>
        </p:nvSpPr>
        <p:spPr>
          <a:xfrm>
            <a:off x="457200" y="1425576"/>
            <a:ext cx="8229600" cy="4572000"/>
          </a:xfrm>
        </p:spPr>
        <p:txBody>
          <a:bodyPr/>
          <a:lstStyle/>
          <a:p>
            <a:pPr>
              <a:lnSpc>
                <a:spcPct val="90000"/>
              </a:lnSpc>
              <a:spcAft>
                <a:spcPts val="1800"/>
              </a:spcAft>
            </a:pPr>
            <a:r>
              <a:rPr lang="en-US" altLang="en-US" sz="2400" dirty="0"/>
              <a:t>Removals constitute a </a:t>
            </a:r>
            <a:r>
              <a:rPr lang="en-US" altLang="en-US" sz="2400" b="1" i="1" dirty="0">
                <a:solidFill>
                  <a:srgbClr val="224B96"/>
                </a:solidFill>
              </a:rPr>
              <a:t>pattern</a:t>
            </a:r>
            <a:r>
              <a:rPr lang="en-US" altLang="en-US" sz="2400" b="1" dirty="0">
                <a:solidFill>
                  <a:srgbClr val="224B96"/>
                </a:solidFill>
              </a:rPr>
              <a:t> </a:t>
            </a:r>
            <a:r>
              <a:rPr lang="en-US" altLang="en-US" sz="2400" dirty="0"/>
              <a:t>when:</a:t>
            </a:r>
          </a:p>
          <a:p>
            <a:pPr lvl="1">
              <a:lnSpc>
                <a:spcPct val="90000"/>
              </a:lnSpc>
              <a:spcAft>
                <a:spcPts val="500"/>
              </a:spcAft>
            </a:pPr>
            <a:r>
              <a:rPr lang="en-US" altLang="en-US" sz="2400" dirty="0"/>
              <a:t>Removals total more than 10 school days in a school year</a:t>
            </a:r>
            <a:r>
              <a:rPr lang="en-US" altLang="en-US" sz="2400" dirty="0" smtClean="0"/>
              <a:t>;</a:t>
            </a:r>
          </a:p>
          <a:p>
            <a:pPr lvl="1">
              <a:lnSpc>
                <a:spcPct val="90000"/>
              </a:lnSpc>
              <a:spcAft>
                <a:spcPts val="500"/>
              </a:spcAft>
            </a:pPr>
            <a:endParaRPr lang="en-US" altLang="en-US" sz="2400" dirty="0"/>
          </a:p>
          <a:p>
            <a:pPr lvl="1">
              <a:lnSpc>
                <a:spcPct val="90000"/>
              </a:lnSpc>
              <a:spcAft>
                <a:spcPts val="500"/>
              </a:spcAft>
            </a:pPr>
            <a:r>
              <a:rPr lang="en-US" altLang="en-US" sz="2400" dirty="0"/>
              <a:t>Behavior is substantially similar to the child’s behavior in previous incidents that resulted in the series of removals; </a:t>
            </a:r>
            <a:r>
              <a:rPr lang="en-US" altLang="en-US" sz="2400" u="sng" dirty="0" smtClean="0"/>
              <a:t>and</a:t>
            </a:r>
          </a:p>
          <a:p>
            <a:pPr lvl="1">
              <a:lnSpc>
                <a:spcPct val="90000"/>
              </a:lnSpc>
              <a:spcAft>
                <a:spcPts val="500"/>
              </a:spcAft>
            </a:pPr>
            <a:endParaRPr lang="en-US" altLang="en-US" sz="2400" dirty="0"/>
          </a:p>
          <a:p>
            <a:pPr lvl="1">
              <a:lnSpc>
                <a:spcPct val="90000"/>
              </a:lnSpc>
              <a:spcAft>
                <a:spcPts val="500"/>
              </a:spcAft>
            </a:pPr>
            <a:r>
              <a:rPr lang="en-US" altLang="en-US" sz="2400" dirty="0"/>
              <a:t>Additional factors such as the length of time of the removal, the total amount of time of the removal, and the proximity of the removals to each other.</a:t>
            </a:r>
          </a:p>
        </p:txBody>
      </p:sp>
      <p:sp>
        <p:nvSpPr>
          <p:cNvPr id="2" name="Slide Number Placeholder 1"/>
          <p:cNvSpPr>
            <a:spLocks noGrp="1"/>
          </p:cNvSpPr>
          <p:nvPr>
            <p:ph type="sldNum" sz="quarter" idx="10"/>
          </p:nvPr>
        </p:nvSpPr>
        <p:spPr/>
        <p:txBody>
          <a:bodyPr/>
          <a:lstStyle/>
          <a:p>
            <a:fld id="{EC24BAD7-6A27-4046-BBC0-8E37FDA0E4EB}" type="slidenum">
              <a:rPr lang="en-US" altLang="en-US" sz="1050" smtClean="0">
                <a:solidFill>
                  <a:srgbClr val="1F4485"/>
                </a:solidFill>
              </a:rPr>
              <a:pPr/>
              <a:t>25</a:t>
            </a:fld>
            <a:endParaRPr lang="en-US" altLang="en-US" sz="1050" dirty="0">
              <a:solidFill>
                <a:srgbClr val="1F4485"/>
              </a:solidFill>
            </a:endParaRPr>
          </a:p>
        </p:txBody>
      </p:sp>
    </p:spTree>
    <p:extLst>
      <p:ext uri="{BB962C8B-B14F-4D97-AF65-F5344CB8AC3E}">
        <p14:creationId xmlns:p14="http://schemas.microsoft.com/office/powerpoint/2010/main" val="2072677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Change of Placement: Interim Alternative </a:t>
            </a:r>
            <a:br>
              <a:rPr lang="en-US" altLang="en-US" dirty="0"/>
            </a:br>
            <a:r>
              <a:rPr lang="en-US" altLang="en-US" dirty="0"/>
              <a:t>Educational Settings</a:t>
            </a:r>
          </a:p>
        </p:txBody>
      </p:sp>
      <p:sp>
        <p:nvSpPr>
          <p:cNvPr id="140291" name="Rectangle 3"/>
          <p:cNvSpPr>
            <a:spLocks noGrp="1"/>
          </p:cNvSpPr>
          <p:nvPr>
            <p:ph type="body" idx="1"/>
          </p:nvPr>
        </p:nvSpPr>
        <p:spPr>
          <a:xfrm>
            <a:off x="457200" y="1425576"/>
            <a:ext cx="8229600" cy="4572000"/>
          </a:xfrm>
        </p:spPr>
        <p:txBody>
          <a:bodyPr/>
          <a:lstStyle/>
          <a:p>
            <a:pPr>
              <a:lnSpc>
                <a:spcPct val="90000"/>
              </a:lnSpc>
              <a:spcAft>
                <a:spcPts val="1800"/>
              </a:spcAft>
            </a:pPr>
            <a:r>
              <a:rPr lang="en-US" altLang="en-US" sz="2400" dirty="0"/>
              <a:t>A student may be moved to an IAES for up to 45 school days if the student does any of the following at school or at a school function:</a:t>
            </a:r>
          </a:p>
          <a:p>
            <a:pPr lvl="1">
              <a:lnSpc>
                <a:spcPct val="90000"/>
              </a:lnSpc>
              <a:spcAft>
                <a:spcPts val="500"/>
              </a:spcAft>
            </a:pPr>
            <a:r>
              <a:rPr lang="en-US" altLang="en-US" sz="2400" dirty="0"/>
              <a:t>Possesses a weapon</a:t>
            </a:r>
            <a:r>
              <a:rPr lang="en-US" altLang="en-US" sz="2400" dirty="0" smtClean="0"/>
              <a:t>;</a:t>
            </a:r>
          </a:p>
          <a:p>
            <a:pPr lvl="1">
              <a:lnSpc>
                <a:spcPct val="90000"/>
              </a:lnSpc>
              <a:spcAft>
                <a:spcPts val="500"/>
              </a:spcAft>
            </a:pPr>
            <a:endParaRPr lang="en-US" altLang="en-US" sz="2400" dirty="0"/>
          </a:p>
          <a:p>
            <a:pPr lvl="1">
              <a:lnSpc>
                <a:spcPct val="90000"/>
              </a:lnSpc>
              <a:spcAft>
                <a:spcPts val="500"/>
              </a:spcAft>
            </a:pPr>
            <a:r>
              <a:rPr lang="en-US" altLang="en-US" sz="2400" dirty="0"/>
              <a:t>Possesses or uses illegal drugs, or sells or solicits the sale of a controlled substance; </a:t>
            </a:r>
            <a:r>
              <a:rPr lang="en-US" altLang="en-US" sz="2400" dirty="0" smtClean="0"/>
              <a:t>or</a:t>
            </a:r>
          </a:p>
          <a:p>
            <a:pPr lvl="1">
              <a:lnSpc>
                <a:spcPct val="90000"/>
              </a:lnSpc>
              <a:spcAft>
                <a:spcPts val="500"/>
              </a:spcAft>
            </a:pPr>
            <a:endParaRPr lang="en-US" altLang="en-US" sz="2400" dirty="0"/>
          </a:p>
          <a:p>
            <a:pPr lvl="1">
              <a:lnSpc>
                <a:spcPct val="90000"/>
              </a:lnSpc>
              <a:spcAft>
                <a:spcPts val="500"/>
              </a:spcAft>
            </a:pPr>
            <a:r>
              <a:rPr lang="en-US" altLang="en-US" sz="2400" dirty="0"/>
              <a:t>Has inflicted serious bodily injury upon another person while at school, on school grounds or at a school function.</a:t>
            </a:r>
          </a:p>
          <a:p>
            <a:pPr marL="457200" lvl="1" indent="0" algn="ctr">
              <a:lnSpc>
                <a:spcPct val="90000"/>
              </a:lnSpc>
              <a:spcAft>
                <a:spcPts val="500"/>
              </a:spcAft>
              <a:buNone/>
            </a:pPr>
            <a:endParaRPr lang="en-US" altLang="en-US" dirty="0" smtClean="0"/>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26</a:t>
            </a:fld>
            <a:endParaRPr lang="en-US" altLang="en-US" dirty="0">
              <a:solidFill>
                <a:srgbClr val="1F4485"/>
              </a:solidFill>
            </a:endParaRPr>
          </a:p>
        </p:txBody>
      </p:sp>
    </p:spTree>
    <p:extLst>
      <p:ext uri="{BB962C8B-B14F-4D97-AF65-F5344CB8AC3E}">
        <p14:creationId xmlns:p14="http://schemas.microsoft.com/office/powerpoint/2010/main" val="3852825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4"/>
          <p:cNvSpPr>
            <a:spLocks noGrp="1"/>
          </p:cNvSpPr>
          <p:nvPr>
            <p:ph type="title" idx="4294967295"/>
          </p:nvPr>
        </p:nvSpPr>
        <p:spPr/>
        <p:txBody>
          <a:bodyPr/>
          <a:lstStyle/>
          <a:p>
            <a:pPr eaLnBrk="1" hangingPunct="1"/>
            <a:r>
              <a:rPr lang="en-US" altLang="en-US" dirty="0" smtClean="0"/>
              <a:t>Change of Placement: Grounds for IAES</a:t>
            </a:r>
          </a:p>
        </p:txBody>
      </p:sp>
      <p:sp>
        <p:nvSpPr>
          <p:cNvPr id="90115" name="Text Placeholder 5"/>
          <p:cNvSpPr>
            <a:spLocks noGrp="1"/>
          </p:cNvSpPr>
          <p:nvPr>
            <p:ph type="body" idx="4294967295"/>
          </p:nvPr>
        </p:nvSpPr>
        <p:spPr>
          <a:xfrm>
            <a:off x="457200" y="1303337"/>
            <a:ext cx="3962400" cy="754063"/>
          </a:xfrm>
          <a:solidFill>
            <a:schemeClr val="accent1"/>
          </a:solidFill>
        </p:spPr>
        <p:txBody>
          <a:bodyPr anchor="ctr"/>
          <a:lstStyle/>
          <a:p>
            <a:pPr marL="0" indent="0" algn="ctr" eaLnBrk="1" hangingPunct="1">
              <a:lnSpc>
                <a:spcPct val="80000"/>
              </a:lnSpc>
            </a:pPr>
            <a:endParaRPr lang="en-US" altLang="en-US" sz="1600" b="1" dirty="0" smtClean="0">
              <a:solidFill>
                <a:schemeClr val="bg1"/>
              </a:solidFill>
            </a:endParaRPr>
          </a:p>
          <a:p>
            <a:pPr marL="0" indent="0" algn="ctr" eaLnBrk="1" hangingPunct="1">
              <a:lnSpc>
                <a:spcPct val="80000"/>
              </a:lnSpc>
            </a:pPr>
            <a:r>
              <a:rPr lang="en-US" altLang="en-US" sz="2000" b="1" dirty="0" smtClean="0">
                <a:solidFill>
                  <a:schemeClr val="bg1"/>
                </a:solidFill>
              </a:rPr>
              <a:t>Special Circumstances IAES</a:t>
            </a:r>
          </a:p>
          <a:p>
            <a:pPr marL="0" indent="0" eaLnBrk="1" hangingPunct="1">
              <a:lnSpc>
                <a:spcPct val="80000"/>
              </a:lnSpc>
            </a:pPr>
            <a:endParaRPr lang="en-US" altLang="en-US" sz="1800" b="1" dirty="0" smtClean="0">
              <a:solidFill>
                <a:schemeClr val="bg1"/>
              </a:solidFill>
            </a:endParaRPr>
          </a:p>
        </p:txBody>
      </p:sp>
      <p:sp>
        <p:nvSpPr>
          <p:cNvPr id="90116" name="Content Placeholder 6"/>
          <p:cNvSpPr>
            <a:spLocks noGrp="1"/>
          </p:cNvSpPr>
          <p:nvPr>
            <p:ph sz="half" idx="4294967295"/>
          </p:nvPr>
        </p:nvSpPr>
        <p:spPr>
          <a:xfrm>
            <a:off x="457200" y="2057400"/>
            <a:ext cx="3962400" cy="4298950"/>
          </a:xfrm>
          <a:solidFill>
            <a:schemeClr val="bg1">
              <a:lumMod val="85000"/>
            </a:schemeClr>
          </a:solidFill>
        </p:spPr>
        <p:txBody>
          <a:bodyPr/>
          <a:lstStyle/>
          <a:p>
            <a:pPr eaLnBrk="1" hangingPunct="1"/>
            <a:endParaRPr lang="en-US" altLang="en-US" sz="1600" dirty="0" smtClean="0"/>
          </a:p>
          <a:p>
            <a:pPr eaLnBrk="1" hangingPunct="1"/>
            <a:r>
              <a:rPr lang="en-US" altLang="en-US" sz="2000" dirty="0" smtClean="0"/>
              <a:t>45 school day maximum.</a:t>
            </a:r>
          </a:p>
          <a:p>
            <a:pPr eaLnBrk="1" hangingPunct="1"/>
            <a:r>
              <a:rPr lang="en-US" altLang="en-US" sz="2000" dirty="0" smtClean="0"/>
              <a:t>Regardless of results of MD.</a:t>
            </a:r>
          </a:p>
          <a:p>
            <a:pPr eaLnBrk="1" hangingPunct="1"/>
            <a:r>
              <a:rPr lang="en-US" altLang="en-US" sz="2000" dirty="0" smtClean="0"/>
              <a:t>Only if student:</a:t>
            </a:r>
          </a:p>
          <a:p>
            <a:pPr lvl="1" eaLnBrk="1" hangingPunct="1"/>
            <a:r>
              <a:rPr lang="en-US" altLang="en-US" sz="1800" dirty="0" smtClean="0"/>
              <a:t>Carries/possesses weapon;</a:t>
            </a:r>
          </a:p>
          <a:p>
            <a:pPr lvl="1" eaLnBrk="1" hangingPunct="1"/>
            <a:r>
              <a:rPr lang="en-US" altLang="en-US" sz="1800" dirty="0" smtClean="0"/>
              <a:t>Knowingly possess, uses, sells or solicits sale of illegal drugs or controlled substance;</a:t>
            </a:r>
          </a:p>
          <a:p>
            <a:pPr lvl="1" eaLnBrk="1" hangingPunct="1"/>
            <a:r>
              <a:rPr lang="en-US" altLang="en-US" sz="1800" dirty="0" smtClean="0"/>
              <a:t>Inflicts serious bodily injury upon another person.</a:t>
            </a:r>
          </a:p>
          <a:p>
            <a:pPr eaLnBrk="1" hangingPunct="1"/>
            <a:endParaRPr lang="en-US" altLang="en-US" sz="1400" dirty="0" smtClean="0"/>
          </a:p>
          <a:p>
            <a:pPr eaLnBrk="1" hangingPunct="1"/>
            <a:endParaRPr lang="en-US" altLang="en-US" sz="1400" dirty="0" smtClean="0"/>
          </a:p>
        </p:txBody>
      </p:sp>
      <p:sp>
        <p:nvSpPr>
          <p:cNvPr id="90117" name="Text Placeholder 7"/>
          <p:cNvSpPr>
            <a:spLocks noGrp="1"/>
          </p:cNvSpPr>
          <p:nvPr>
            <p:ph type="body" sz="quarter" idx="4294967295"/>
          </p:nvPr>
        </p:nvSpPr>
        <p:spPr>
          <a:xfrm>
            <a:off x="4724400" y="1300388"/>
            <a:ext cx="4038600" cy="754062"/>
          </a:xfrm>
          <a:solidFill>
            <a:schemeClr val="accent1"/>
          </a:solidFill>
        </p:spPr>
        <p:txBody>
          <a:bodyPr anchor="ctr"/>
          <a:lstStyle/>
          <a:p>
            <a:pPr marL="0" indent="0" algn="ctr" eaLnBrk="1" hangingPunct="1">
              <a:lnSpc>
                <a:spcPct val="90000"/>
              </a:lnSpc>
              <a:buFont typeface="Arial" panose="020B0604020202020204" pitchFamily="34" charset="0"/>
              <a:buNone/>
            </a:pPr>
            <a:endParaRPr lang="en-US" altLang="en-US" sz="1300" b="1" dirty="0" smtClean="0">
              <a:solidFill>
                <a:schemeClr val="bg1"/>
              </a:solidFill>
            </a:endParaRPr>
          </a:p>
          <a:p>
            <a:pPr marL="0" indent="0" algn="ctr" eaLnBrk="1" hangingPunct="1">
              <a:lnSpc>
                <a:spcPct val="90000"/>
              </a:lnSpc>
              <a:buFont typeface="Arial" panose="020B0604020202020204" pitchFamily="34" charset="0"/>
              <a:buNone/>
            </a:pPr>
            <a:r>
              <a:rPr lang="en-US" altLang="en-US" sz="2000" b="1" dirty="0" smtClean="0">
                <a:solidFill>
                  <a:schemeClr val="bg1"/>
                </a:solidFill>
              </a:rPr>
              <a:t>Expedited Due Process Hearing</a:t>
            </a:r>
          </a:p>
          <a:p>
            <a:pPr marL="0" indent="0" eaLnBrk="1" hangingPunct="1">
              <a:lnSpc>
                <a:spcPct val="90000"/>
              </a:lnSpc>
            </a:pPr>
            <a:endParaRPr lang="en-US" altLang="en-US" sz="1500" b="1" dirty="0" smtClean="0">
              <a:solidFill>
                <a:schemeClr val="bg1"/>
              </a:solidFill>
              <a:latin typeface="Franklin Gothic Medium" panose="020B0603020102020204" pitchFamily="34" charset="0"/>
            </a:endParaRPr>
          </a:p>
        </p:txBody>
      </p:sp>
      <p:sp>
        <p:nvSpPr>
          <p:cNvPr id="90118" name="Content Placeholder 8"/>
          <p:cNvSpPr>
            <a:spLocks noGrp="1"/>
          </p:cNvSpPr>
          <p:nvPr>
            <p:ph sz="quarter" idx="4294967295"/>
          </p:nvPr>
        </p:nvSpPr>
        <p:spPr>
          <a:xfrm>
            <a:off x="4724400" y="2057400"/>
            <a:ext cx="4038600" cy="4298950"/>
          </a:xfrm>
          <a:solidFill>
            <a:schemeClr val="bg1">
              <a:lumMod val="85000"/>
            </a:schemeClr>
          </a:solidFill>
        </p:spPr>
        <p:txBody>
          <a:bodyPr/>
          <a:lstStyle/>
          <a:p>
            <a:pPr eaLnBrk="1" hangingPunct="1"/>
            <a:endParaRPr lang="en-US" altLang="en-US" sz="1400" dirty="0" smtClean="0"/>
          </a:p>
          <a:p>
            <a:pPr eaLnBrk="1" hangingPunct="1"/>
            <a:r>
              <a:rPr lang="en-US" altLang="en-US" sz="2000" dirty="0" smtClean="0"/>
              <a:t>45 school day maximum.</a:t>
            </a:r>
          </a:p>
          <a:p>
            <a:pPr eaLnBrk="1" hangingPunct="1"/>
            <a:r>
              <a:rPr lang="en-US" altLang="en-US" sz="2000" dirty="0" smtClean="0"/>
              <a:t>If district believes maintaining current placement is substantially likely to result in injury = initiate due process hearing</a:t>
            </a:r>
          </a:p>
          <a:p>
            <a:pPr eaLnBrk="1" hangingPunct="1"/>
            <a:r>
              <a:rPr lang="en-US" altLang="en-US" sz="2000" dirty="0" smtClean="0"/>
              <a:t>Expedited due process hearing.</a:t>
            </a:r>
          </a:p>
          <a:p>
            <a:pPr eaLnBrk="1" hangingPunct="1"/>
            <a:r>
              <a:rPr lang="en-US" altLang="en-US" sz="2000" dirty="0" smtClean="0"/>
              <a:t>ALJ can place student in IAES; district may repeat the process at the expiration of 45 days.</a:t>
            </a:r>
          </a:p>
        </p:txBody>
      </p:sp>
      <p:sp>
        <p:nvSpPr>
          <p:cNvPr id="90119" name="Slide Number Placeholder 3"/>
          <p:cNvSpPr txBox="1">
            <a:spLocks noGrp="1"/>
          </p:cNvSpPr>
          <p:nvPr/>
        </p:nvSpPr>
        <p:spPr bwMode="auto">
          <a:xfrm>
            <a:off x="8229600" y="6356350"/>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Aft>
                <a:spcPts val="1000"/>
              </a:spcAft>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eaLnBrk="0" hangingPunct="0">
              <a:spcAft>
                <a:spcPts val="1000"/>
              </a:spcAft>
              <a:buClr>
                <a:schemeClr val="accent1"/>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eaLnBrk="0" hangingPunct="0">
              <a:spcAft>
                <a:spcPts val="1000"/>
              </a:spcAft>
              <a:buClr>
                <a:schemeClr val="accent1"/>
              </a:buClr>
              <a:buFont typeface="Arial" panose="020B0604020202020204" pitchFamily="34" charset="0"/>
              <a:buChar char="•"/>
              <a:defRPr>
                <a:solidFill>
                  <a:schemeClr val="tx1"/>
                </a:solidFill>
                <a:latin typeface="Franklin Gothic Book" panose="020B0503020102020204" pitchFamily="34" charset="0"/>
              </a:defRPr>
            </a:lvl3pPr>
            <a:lvl4pPr marL="16002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anose="020B0503020102020204" pitchFamily="34" charset="0"/>
              </a:defRPr>
            </a:lvl5pPr>
            <a:lvl6pPr marL="25146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anose="020B0503020102020204" pitchFamily="34" charset="0"/>
              </a:defRPr>
            </a:lvl6pPr>
            <a:lvl7pPr marL="29718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anose="020B0503020102020204" pitchFamily="34" charset="0"/>
              </a:defRPr>
            </a:lvl7pPr>
            <a:lvl8pPr marL="34290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anose="020B0503020102020204" pitchFamily="34" charset="0"/>
              </a:defRPr>
            </a:lvl8pPr>
            <a:lvl9pPr marL="38862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anose="020B0503020102020204" pitchFamily="34" charset="0"/>
              </a:defRPr>
            </a:lvl9pPr>
          </a:lstStyle>
          <a:p>
            <a:pPr algn="r" eaLnBrk="1" fontAlgn="base" hangingPunct="1">
              <a:spcBef>
                <a:spcPct val="0"/>
              </a:spcBef>
              <a:spcAft>
                <a:spcPct val="0"/>
              </a:spcAft>
              <a:buClrTx/>
              <a:buFontTx/>
              <a:buNone/>
            </a:pPr>
            <a:fld id="{BF6C0317-60A1-4F7B-AD36-30185E6D7BFE}" type="slidenum">
              <a:rPr lang="en-US" altLang="en-US" sz="1050" smtClean="0">
                <a:solidFill>
                  <a:srgbClr val="1F4485"/>
                </a:solidFill>
                <a:cs typeface="Arial" panose="020B0604020202020204" pitchFamily="34" charset="0"/>
              </a:rPr>
              <a:pPr algn="r" eaLnBrk="1" fontAlgn="base" hangingPunct="1">
                <a:spcBef>
                  <a:spcPct val="0"/>
                </a:spcBef>
                <a:spcAft>
                  <a:spcPct val="0"/>
                </a:spcAft>
                <a:buClrTx/>
                <a:buFontTx/>
                <a:buNone/>
              </a:pPr>
              <a:t>27</a:t>
            </a:fld>
            <a:endParaRPr lang="en-US" altLang="en-US" sz="1050" smtClean="0">
              <a:solidFill>
                <a:srgbClr val="1F4485"/>
              </a:solidFill>
              <a:cs typeface="Arial" panose="020B0604020202020204" pitchFamily="34" charset="0"/>
            </a:endParaRPr>
          </a:p>
        </p:txBody>
      </p:sp>
    </p:spTree>
    <p:extLst>
      <p:ext uri="{BB962C8B-B14F-4D97-AF65-F5344CB8AC3E}">
        <p14:creationId xmlns:p14="http://schemas.microsoft.com/office/powerpoint/2010/main" val="1912585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Change of </a:t>
            </a:r>
            <a:r>
              <a:rPr lang="en-US" altLang="en-US" dirty="0" smtClean="0"/>
              <a:t>Placement</a:t>
            </a:r>
            <a:endParaRPr lang="en-US" altLang="en-US" dirty="0"/>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28</a:t>
            </a:fld>
            <a:endParaRPr lang="en-US" altLang="en-US" dirty="0">
              <a:solidFill>
                <a:srgbClr val="1F4485"/>
              </a:solidFill>
            </a:endParaRPr>
          </a:p>
        </p:txBody>
      </p:sp>
      <p:sp>
        <p:nvSpPr>
          <p:cNvPr id="7" name="Rounded Rectangle 6"/>
          <p:cNvSpPr/>
          <p:nvPr/>
        </p:nvSpPr>
        <p:spPr>
          <a:xfrm>
            <a:off x="214009" y="1882843"/>
            <a:ext cx="8472791" cy="313619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1200"/>
              </a:spcAft>
            </a:pPr>
            <a:r>
              <a:rPr lang="en-US" sz="2800" dirty="0">
                <a:solidFill>
                  <a:prstClr val="white"/>
                </a:solidFill>
              </a:rPr>
              <a:t>Regardless of how serious the conduct is, and whether it constitutes a special circumstance, school district must still conduct a manifestation determination after the </a:t>
            </a:r>
            <a:r>
              <a:rPr lang="en-US" sz="2800" dirty="0" smtClean="0">
                <a:solidFill>
                  <a:prstClr val="white"/>
                </a:solidFill>
              </a:rPr>
              <a:t>removal.</a:t>
            </a:r>
            <a:endParaRPr lang="en-US" sz="2800" dirty="0">
              <a:solidFill>
                <a:prstClr val="white"/>
              </a:solidFill>
            </a:endParaRPr>
          </a:p>
        </p:txBody>
      </p:sp>
    </p:spTree>
    <p:extLst>
      <p:ext uri="{BB962C8B-B14F-4D97-AF65-F5344CB8AC3E}">
        <p14:creationId xmlns:p14="http://schemas.microsoft.com/office/powerpoint/2010/main" val="263404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Change of </a:t>
            </a:r>
            <a:r>
              <a:rPr lang="en-US" altLang="en-US" dirty="0" smtClean="0"/>
              <a:t>Placement</a:t>
            </a:r>
            <a:endParaRPr lang="en-US" altLang="en-US" dirty="0"/>
          </a:p>
        </p:txBody>
      </p:sp>
      <p:sp>
        <p:nvSpPr>
          <p:cNvPr id="140291" name="Rectangle 3"/>
          <p:cNvSpPr>
            <a:spLocks noGrp="1"/>
          </p:cNvSpPr>
          <p:nvPr>
            <p:ph type="body" idx="1"/>
          </p:nvPr>
        </p:nvSpPr>
        <p:spPr>
          <a:xfrm>
            <a:off x="457200" y="1425576"/>
            <a:ext cx="8229600" cy="4572000"/>
          </a:xfrm>
        </p:spPr>
        <p:txBody>
          <a:bodyPr/>
          <a:lstStyle/>
          <a:p>
            <a:pPr marL="0" indent="0">
              <a:lnSpc>
                <a:spcPct val="90000"/>
              </a:lnSpc>
              <a:spcAft>
                <a:spcPts val="1800"/>
              </a:spcAft>
              <a:buNone/>
            </a:pPr>
            <a:endParaRPr lang="en-US" altLang="en-US" sz="2400" dirty="0" smtClean="0"/>
          </a:p>
          <a:p>
            <a:pPr marL="0" indent="0">
              <a:lnSpc>
                <a:spcPct val="90000"/>
              </a:lnSpc>
              <a:spcAft>
                <a:spcPts val="1800"/>
              </a:spcAft>
              <a:buNone/>
            </a:pPr>
            <a:endParaRPr lang="en-US" altLang="en-US" sz="2400" dirty="0"/>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29</a:t>
            </a:fld>
            <a:endParaRPr lang="en-US" altLang="en-US" dirty="0">
              <a:solidFill>
                <a:srgbClr val="1F4485"/>
              </a:solidFill>
            </a:endParaRPr>
          </a:p>
        </p:txBody>
      </p:sp>
      <p:sp>
        <p:nvSpPr>
          <p:cNvPr id="7" name="Rounded Rectangle 6"/>
          <p:cNvSpPr/>
          <p:nvPr/>
        </p:nvSpPr>
        <p:spPr>
          <a:xfrm>
            <a:off x="1388291" y="1625013"/>
            <a:ext cx="5865949" cy="91498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1200"/>
              </a:spcAft>
            </a:pPr>
            <a:endParaRPr lang="en-US" sz="4400" b="1" dirty="0" smtClean="0">
              <a:solidFill>
                <a:prstClr val="white"/>
              </a:solidFill>
            </a:endParaRPr>
          </a:p>
          <a:p>
            <a:pPr algn="ctr" fontAlgn="base">
              <a:spcBef>
                <a:spcPct val="0"/>
              </a:spcBef>
              <a:spcAft>
                <a:spcPts val="1200"/>
              </a:spcAft>
            </a:pPr>
            <a:r>
              <a:rPr lang="en-US" sz="3200" b="1" dirty="0" smtClean="0">
                <a:solidFill>
                  <a:prstClr val="white"/>
                </a:solidFill>
              </a:rPr>
              <a:t>In-School Suspensions </a:t>
            </a:r>
          </a:p>
          <a:p>
            <a:pPr algn="ctr" fontAlgn="base">
              <a:spcBef>
                <a:spcPct val="0"/>
              </a:spcBef>
              <a:spcAft>
                <a:spcPts val="1200"/>
              </a:spcAft>
            </a:pPr>
            <a:endParaRPr lang="en-US" sz="4400" dirty="0">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513" y="3504777"/>
            <a:ext cx="3447504" cy="2271243"/>
          </a:xfrm>
          <a:prstGeom prst="rect">
            <a:avLst/>
          </a:prstGeom>
        </p:spPr>
      </p:pic>
    </p:spTree>
    <p:extLst>
      <p:ext uri="{BB962C8B-B14F-4D97-AF65-F5344CB8AC3E}">
        <p14:creationId xmlns:p14="http://schemas.microsoft.com/office/powerpoint/2010/main" val="4168533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Overview of Special Education Discipline</a:t>
            </a:r>
            <a:endParaRPr lang="en-US" dirty="0"/>
          </a:p>
        </p:txBody>
      </p:sp>
    </p:spTree>
    <p:extLst>
      <p:ext uri="{BB962C8B-B14F-4D97-AF65-F5344CB8AC3E}">
        <p14:creationId xmlns:p14="http://schemas.microsoft.com/office/powerpoint/2010/main" val="3201370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Placement: In-School Suspension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1092671"/>
              </p:ext>
            </p:extLst>
          </p:nvPr>
        </p:nvGraphicFramePr>
        <p:xfrm>
          <a:off x="685800" y="2133600"/>
          <a:ext cx="7239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E02AF179-07B7-472B-83C2-D8D8D234B33A}" type="slidenum">
              <a:rPr lang="en-US" altLang="en-US" smtClean="0"/>
              <a:pPr/>
              <a:t>30</a:t>
            </a:fld>
            <a:endParaRPr lang="en-US" altLang="en-US"/>
          </a:p>
        </p:txBody>
      </p:sp>
      <p:sp>
        <p:nvSpPr>
          <p:cNvPr id="6" name="TextBox 5"/>
          <p:cNvSpPr txBox="1"/>
          <p:nvPr/>
        </p:nvSpPr>
        <p:spPr>
          <a:xfrm>
            <a:off x="457200" y="1371600"/>
            <a:ext cx="8229600" cy="523220"/>
          </a:xfrm>
          <a:prstGeom prst="rect">
            <a:avLst/>
          </a:prstGeom>
          <a:noFill/>
        </p:spPr>
        <p:txBody>
          <a:bodyPr wrap="square" rtlCol="0">
            <a:spAutoFit/>
          </a:bodyPr>
          <a:lstStyle/>
          <a:p>
            <a:pPr algn="ctr" fontAlgn="base">
              <a:spcBef>
                <a:spcPct val="0"/>
              </a:spcBef>
              <a:spcAft>
                <a:spcPct val="0"/>
              </a:spcAft>
            </a:pPr>
            <a:r>
              <a:rPr lang="en-US" sz="2800" b="1" dirty="0" smtClean="0">
                <a:solidFill>
                  <a:srgbClr val="1F4485"/>
                </a:solidFill>
                <a:cs typeface="Arial" panose="020B0604020202020204" pitchFamily="34" charset="0"/>
              </a:rPr>
              <a:t>NOT a Removal if student given opportunity to: </a:t>
            </a:r>
            <a:endParaRPr lang="en-US" sz="2800" b="1" dirty="0">
              <a:solidFill>
                <a:srgbClr val="1F4485"/>
              </a:solidFill>
              <a:cs typeface="Arial" panose="020B0604020202020204" pitchFamily="34" charset="0"/>
            </a:endParaRPr>
          </a:p>
        </p:txBody>
      </p:sp>
    </p:spTree>
    <p:extLst>
      <p:ext uri="{BB962C8B-B14F-4D97-AF65-F5344CB8AC3E}">
        <p14:creationId xmlns:p14="http://schemas.microsoft.com/office/powerpoint/2010/main" val="3488653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Change of Placement</a:t>
            </a:r>
          </a:p>
        </p:txBody>
      </p:sp>
      <p:sp>
        <p:nvSpPr>
          <p:cNvPr id="2" name="Slide Number Placeholder 1"/>
          <p:cNvSpPr>
            <a:spLocks noGrp="1"/>
          </p:cNvSpPr>
          <p:nvPr>
            <p:ph type="sldNum" sz="quarter" idx="10"/>
          </p:nvPr>
        </p:nvSpPr>
        <p:spPr/>
        <p:txBody>
          <a:bodyPr/>
          <a:lstStyle/>
          <a:p>
            <a:fld id="{EC24BAD7-6A27-4046-BBC0-8E37FDA0E4EB}" type="slidenum">
              <a:rPr lang="en-US" altLang="en-US" sz="1050" smtClean="0">
                <a:solidFill>
                  <a:srgbClr val="1F4485"/>
                </a:solidFill>
              </a:rPr>
              <a:pPr/>
              <a:t>31</a:t>
            </a:fld>
            <a:endParaRPr lang="en-US" altLang="en-US" sz="1050" dirty="0">
              <a:solidFill>
                <a:srgbClr val="1F4485"/>
              </a:solidFill>
            </a:endParaRPr>
          </a:p>
        </p:txBody>
      </p:sp>
      <p:sp>
        <p:nvSpPr>
          <p:cNvPr id="6" name="Rounded Rectangle 5"/>
          <p:cNvSpPr/>
          <p:nvPr/>
        </p:nvSpPr>
        <p:spPr>
          <a:xfrm>
            <a:off x="1097280" y="1603829"/>
            <a:ext cx="6786880" cy="126129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1200"/>
              </a:spcAft>
            </a:pPr>
            <a:endParaRPr lang="en-US" sz="4400" b="1" dirty="0" smtClean="0">
              <a:solidFill>
                <a:prstClr val="white"/>
              </a:solidFill>
            </a:endParaRPr>
          </a:p>
          <a:p>
            <a:pPr algn="ctr" fontAlgn="base">
              <a:spcBef>
                <a:spcPct val="0"/>
              </a:spcBef>
              <a:spcAft>
                <a:spcPts val="1200"/>
              </a:spcAft>
            </a:pPr>
            <a:r>
              <a:rPr lang="en-US" sz="2800" b="1" dirty="0" smtClean="0">
                <a:solidFill>
                  <a:prstClr val="white"/>
                </a:solidFill>
              </a:rPr>
              <a:t>Suspensions for less than one full school day </a:t>
            </a:r>
          </a:p>
          <a:p>
            <a:pPr algn="ctr" fontAlgn="base">
              <a:spcBef>
                <a:spcPct val="0"/>
              </a:spcBef>
              <a:spcAft>
                <a:spcPts val="1200"/>
              </a:spcAft>
            </a:pPr>
            <a:endParaRPr lang="en-US" sz="4400" dirty="0">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560" y="3591393"/>
            <a:ext cx="3863657" cy="2237272"/>
          </a:xfrm>
          <a:prstGeom prst="rect">
            <a:avLst/>
          </a:prstGeom>
        </p:spPr>
      </p:pic>
    </p:spTree>
    <p:extLst>
      <p:ext uri="{BB962C8B-B14F-4D97-AF65-F5344CB8AC3E}">
        <p14:creationId xmlns:p14="http://schemas.microsoft.com/office/powerpoint/2010/main" val="1692967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Change of Placement</a:t>
            </a:r>
          </a:p>
        </p:txBody>
      </p:sp>
      <p:sp>
        <p:nvSpPr>
          <p:cNvPr id="2" name="Slide Number Placeholder 1"/>
          <p:cNvSpPr>
            <a:spLocks noGrp="1"/>
          </p:cNvSpPr>
          <p:nvPr>
            <p:ph type="sldNum" sz="quarter" idx="10"/>
          </p:nvPr>
        </p:nvSpPr>
        <p:spPr/>
        <p:txBody>
          <a:bodyPr/>
          <a:lstStyle/>
          <a:p>
            <a:fld id="{EC24BAD7-6A27-4046-BBC0-8E37FDA0E4EB}" type="slidenum">
              <a:rPr lang="en-US" altLang="en-US" sz="1050" smtClean="0">
                <a:solidFill>
                  <a:srgbClr val="1F4485"/>
                </a:solidFill>
              </a:rPr>
              <a:pPr/>
              <a:t>32</a:t>
            </a:fld>
            <a:endParaRPr lang="en-US" altLang="en-US" sz="1050" dirty="0">
              <a:solidFill>
                <a:srgbClr val="1F4485"/>
              </a:solidFill>
            </a:endParaRPr>
          </a:p>
        </p:txBody>
      </p:sp>
      <p:sp>
        <p:nvSpPr>
          <p:cNvPr id="9" name="Rounded Rectangle 8"/>
          <p:cNvSpPr/>
          <p:nvPr/>
        </p:nvSpPr>
        <p:spPr>
          <a:xfrm>
            <a:off x="1469571" y="1603829"/>
            <a:ext cx="5784669" cy="83457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1200"/>
              </a:spcAft>
            </a:pPr>
            <a:endParaRPr lang="en-US" sz="4400" b="1" dirty="0" smtClean="0">
              <a:solidFill>
                <a:prstClr val="white"/>
              </a:solidFill>
            </a:endParaRPr>
          </a:p>
          <a:p>
            <a:pPr algn="ctr" fontAlgn="base">
              <a:spcBef>
                <a:spcPct val="0"/>
              </a:spcBef>
              <a:spcAft>
                <a:spcPts val="1200"/>
              </a:spcAft>
            </a:pPr>
            <a:r>
              <a:rPr lang="en-US" sz="2800" b="1" dirty="0" smtClean="0">
                <a:solidFill>
                  <a:prstClr val="white"/>
                </a:solidFill>
              </a:rPr>
              <a:t>Bus Suspensions </a:t>
            </a:r>
          </a:p>
          <a:p>
            <a:pPr algn="ctr" fontAlgn="base">
              <a:spcBef>
                <a:spcPct val="0"/>
              </a:spcBef>
              <a:spcAft>
                <a:spcPts val="1200"/>
              </a:spcAft>
            </a:pPr>
            <a:endParaRPr lang="en-US" sz="4400" dirty="0">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720" y="3326538"/>
            <a:ext cx="3948128" cy="2220822"/>
          </a:xfrm>
          <a:prstGeom prst="rect">
            <a:avLst/>
          </a:prstGeom>
        </p:spPr>
      </p:pic>
    </p:spTree>
    <p:extLst>
      <p:ext uri="{BB962C8B-B14F-4D97-AF65-F5344CB8AC3E}">
        <p14:creationId xmlns:p14="http://schemas.microsoft.com/office/powerpoint/2010/main" val="3326926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7"/>
          <p:cNvSpPr>
            <a:spLocks noGrp="1"/>
          </p:cNvSpPr>
          <p:nvPr>
            <p:ph type="title"/>
          </p:nvPr>
        </p:nvSpPr>
        <p:spPr>
          <a:xfrm>
            <a:off x="446088" y="2209800"/>
            <a:ext cx="8240712" cy="2438400"/>
          </a:xfrm>
        </p:spPr>
        <p:txBody>
          <a:bodyPr>
            <a:normAutofit/>
          </a:bodyPr>
          <a:lstStyle/>
          <a:p>
            <a:pPr algn="ctr"/>
            <a:r>
              <a:rPr lang="en-US" altLang="en-US" dirty="0" smtClean="0">
                <a:solidFill>
                  <a:schemeClr val="bg1"/>
                </a:solidFill>
                <a:latin typeface="Franklin Gothic Medium" panose="020B0603020102020204" pitchFamily="34" charset="0"/>
              </a:rPr>
              <a:t>MANIFESTATION DETERMINATIONS</a:t>
            </a:r>
            <a:endParaRPr lang="en-US" altLang="en-US"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3847491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Manifestation Determinations</a:t>
            </a:r>
          </a:p>
        </p:txBody>
      </p:sp>
      <p:sp>
        <p:nvSpPr>
          <p:cNvPr id="2" name="Slide Number Placeholder 1"/>
          <p:cNvSpPr>
            <a:spLocks noGrp="1"/>
          </p:cNvSpPr>
          <p:nvPr>
            <p:ph type="sldNum" sz="quarter" idx="10"/>
          </p:nvPr>
        </p:nvSpPr>
        <p:spPr/>
        <p:txBody>
          <a:bodyPr/>
          <a:lstStyle/>
          <a:p>
            <a:fld id="{EC24BAD7-6A27-4046-BBC0-8E37FDA0E4EB}" type="slidenum">
              <a:rPr lang="en-US" altLang="en-US" sz="1050" smtClean="0">
                <a:solidFill>
                  <a:srgbClr val="1F4485"/>
                </a:solidFill>
              </a:rPr>
              <a:pPr/>
              <a:t>34</a:t>
            </a:fld>
            <a:endParaRPr lang="en-US" altLang="en-US" sz="1050" dirty="0">
              <a:solidFill>
                <a:srgbClr val="1F4485"/>
              </a:solidFill>
            </a:endParaRPr>
          </a:p>
        </p:txBody>
      </p:sp>
      <p:sp>
        <p:nvSpPr>
          <p:cNvPr id="5" name="Rounded Rectangle 4"/>
          <p:cNvSpPr/>
          <p:nvPr/>
        </p:nvSpPr>
        <p:spPr>
          <a:xfrm>
            <a:off x="335604" y="1964056"/>
            <a:ext cx="8472791" cy="313619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1200"/>
              </a:spcAft>
            </a:pPr>
            <a:r>
              <a:rPr lang="en-US" altLang="en-US" sz="2800" dirty="0"/>
              <a:t>A manifestation determination (“MD”) is an evaluation of a child’s misconduct to determine whether the conduct was a manifestation of </a:t>
            </a:r>
            <a:r>
              <a:rPr lang="en-US" altLang="en-US" sz="2800" dirty="0" smtClean="0"/>
              <a:t>the child’s </a:t>
            </a:r>
            <a:r>
              <a:rPr lang="en-US" altLang="en-US" sz="2800" dirty="0"/>
              <a:t>disability. </a:t>
            </a:r>
          </a:p>
        </p:txBody>
      </p:sp>
    </p:spTree>
    <p:extLst>
      <p:ext uri="{BB962C8B-B14F-4D97-AF65-F5344CB8AC3E}">
        <p14:creationId xmlns:p14="http://schemas.microsoft.com/office/powerpoint/2010/main" val="197784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Manifestation Determinations</a:t>
            </a:r>
          </a:p>
        </p:txBody>
      </p:sp>
      <p:sp>
        <p:nvSpPr>
          <p:cNvPr id="140291" name="Rectangle 3"/>
          <p:cNvSpPr>
            <a:spLocks noGrp="1"/>
          </p:cNvSpPr>
          <p:nvPr>
            <p:ph type="body" idx="1"/>
          </p:nvPr>
        </p:nvSpPr>
        <p:spPr>
          <a:xfrm>
            <a:off x="365760" y="1784352"/>
            <a:ext cx="8229600" cy="4572000"/>
          </a:xfrm>
        </p:spPr>
        <p:txBody>
          <a:bodyPr/>
          <a:lstStyle/>
          <a:p>
            <a:pPr>
              <a:lnSpc>
                <a:spcPct val="90000"/>
              </a:lnSpc>
              <a:spcAft>
                <a:spcPts val="1200"/>
              </a:spcAft>
            </a:pPr>
            <a:r>
              <a:rPr lang="en-US" altLang="en-US" sz="2400" dirty="0" smtClean="0"/>
              <a:t>A manifestation determination must be held when a district proposes disciplinary measures that will result in a change of placement for a child with a disability. </a:t>
            </a:r>
          </a:p>
          <a:p>
            <a:pPr marL="0" indent="0">
              <a:lnSpc>
                <a:spcPct val="90000"/>
              </a:lnSpc>
              <a:spcAft>
                <a:spcPts val="1200"/>
              </a:spcAft>
              <a:buNone/>
            </a:pPr>
            <a:endParaRPr lang="en-US" altLang="en-US" sz="2400" dirty="0" smtClean="0"/>
          </a:p>
          <a:p>
            <a:pPr>
              <a:lnSpc>
                <a:spcPct val="90000"/>
              </a:lnSpc>
              <a:spcAft>
                <a:spcPts val="1200"/>
              </a:spcAft>
            </a:pPr>
            <a:r>
              <a:rPr lang="en-US" altLang="en-US" sz="2400" dirty="0" smtClean="0"/>
              <a:t>The MD analysis must be performed within 10 school days of “any decision to change the placement of a child with a disability because of a violation of a code of student conduct.”</a:t>
            </a:r>
          </a:p>
          <a:p>
            <a:pPr marL="0" indent="0">
              <a:lnSpc>
                <a:spcPct val="90000"/>
              </a:lnSpc>
              <a:spcAft>
                <a:spcPts val="1200"/>
              </a:spcAft>
              <a:buNone/>
            </a:pPr>
            <a:endParaRPr lang="en-US" altLang="en-US" sz="2400" dirty="0" smtClean="0"/>
          </a:p>
          <a:p>
            <a:pPr marL="0" indent="0" algn="r">
              <a:lnSpc>
                <a:spcPct val="90000"/>
              </a:lnSpc>
              <a:spcAft>
                <a:spcPts val="1200"/>
              </a:spcAft>
              <a:buNone/>
            </a:pPr>
            <a:r>
              <a:rPr lang="en-US" altLang="en-US" sz="2000" dirty="0"/>
              <a:t> 34 CFR </a:t>
            </a:r>
            <a:r>
              <a:rPr lang="en-US" altLang="en-US" sz="2000" dirty="0" smtClean="0"/>
              <a:t>§ 300.530 </a:t>
            </a:r>
            <a:r>
              <a:rPr lang="en-US" altLang="en-US" sz="2000" dirty="0"/>
              <a:t>(e).</a:t>
            </a:r>
          </a:p>
          <a:p>
            <a:pPr lvl="1">
              <a:lnSpc>
                <a:spcPct val="90000"/>
              </a:lnSpc>
              <a:spcAft>
                <a:spcPts val="500"/>
              </a:spcAft>
            </a:pPr>
            <a:endParaRPr lang="en-US" altLang="en-US" sz="2200" dirty="0"/>
          </a:p>
        </p:txBody>
      </p:sp>
      <p:sp>
        <p:nvSpPr>
          <p:cNvPr id="2" name="Slide Number Placeholder 1"/>
          <p:cNvSpPr>
            <a:spLocks noGrp="1"/>
          </p:cNvSpPr>
          <p:nvPr>
            <p:ph type="sldNum" sz="quarter" idx="10"/>
          </p:nvPr>
        </p:nvSpPr>
        <p:spPr/>
        <p:txBody>
          <a:bodyPr/>
          <a:lstStyle/>
          <a:p>
            <a:fld id="{EC24BAD7-6A27-4046-BBC0-8E37FDA0E4EB}" type="slidenum">
              <a:rPr lang="en-US" altLang="en-US" sz="1050" smtClean="0">
                <a:solidFill>
                  <a:srgbClr val="1F4485"/>
                </a:solidFill>
              </a:rPr>
              <a:pPr/>
              <a:t>35</a:t>
            </a:fld>
            <a:endParaRPr lang="en-US" altLang="en-US" sz="1050" dirty="0">
              <a:solidFill>
                <a:srgbClr val="1F4485"/>
              </a:solidFill>
            </a:endParaRPr>
          </a:p>
        </p:txBody>
      </p:sp>
    </p:spTree>
    <p:extLst>
      <p:ext uri="{BB962C8B-B14F-4D97-AF65-F5344CB8AC3E}">
        <p14:creationId xmlns:p14="http://schemas.microsoft.com/office/powerpoint/2010/main" val="2413552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Manifestation Determinations</a:t>
            </a:r>
          </a:p>
        </p:txBody>
      </p:sp>
      <p:sp>
        <p:nvSpPr>
          <p:cNvPr id="140291" name="Rectangle 3"/>
          <p:cNvSpPr>
            <a:spLocks noGrp="1"/>
          </p:cNvSpPr>
          <p:nvPr>
            <p:ph type="body" idx="1"/>
          </p:nvPr>
        </p:nvSpPr>
        <p:spPr>
          <a:xfrm>
            <a:off x="457200" y="1673770"/>
            <a:ext cx="8229600" cy="4572000"/>
          </a:xfrm>
        </p:spPr>
        <p:txBody>
          <a:bodyPr/>
          <a:lstStyle/>
          <a:p>
            <a:pPr>
              <a:lnSpc>
                <a:spcPct val="90000"/>
              </a:lnSpc>
              <a:spcAft>
                <a:spcPts val="1200"/>
              </a:spcAft>
            </a:pPr>
            <a:r>
              <a:rPr lang="en-US" altLang="en-US" sz="2400" dirty="0"/>
              <a:t>The MD Review must include at least one parent/guardian and relevant members of the student’s IEP team.</a:t>
            </a:r>
          </a:p>
          <a:p>
            <a:pPr lvl="1">
              <a:lnSpc>
                <a:spcPct val="90000"/>
              </a:lnSpc>
              <a:spcAft>
                <a:spcPts val="1200"/>
              </a:spcAft>
            </a:pPr>
            <a:r>
              <a:rPr lang="en-US" altLang="en-US" sz="2400" dirty="0"/>
              <a:t>It is best to have the whole IEP team present</a:t>
            </a:r>
            <a:r>
              <a:rPr lang="en-US" altLang="en-US" sz="2400" dirty="0" smtClean="0"/>
              <a:t>.</a:t>
            </a:r>
          </a:p>
          <a:p>
            <a:pPr marL="457200" lvl="1" indent="0">
              <a:lnSpc>
                <a:spcPct val="90000"/>
              </a:lnSpc>
              <a:spcAft>
                <a:spcPts val="1200"/>
              </a:spcAft>
              <a:buNone/>
            </a:pPr>
            <a:endParaRPr lang="en-US" altLang="en-US" sz="2400" dirty="0"/>
          </a:p>
          <a:p>
            <a:pPr>
              <a:lnSpc>
                <a:spcPct val="90000"/>
              </a:lnSpc>
              <a:spcAft>
                <a:spcPts val="500"/>
              </a:spcAft>
            </a:pPr>
            <a:r>
              <a:rPr lang="en-US" altLang="en-US" sz="2400" dirty="0"/>
              <a:t>Review all relevant information in the student’s file, including the IEP, </a:t>
            </a:r>
            <a:r>
              <a:rPr lang="en-US" altLang="en-US" sz="2400" dirty="0" smtClean="0"/>
              <a:t>teacher </a:t>
            </a:r>
            <a:r>
              <a:rPr lang="en-US" altLang="en-US" sz="2400" dirty="0"/>
              <a:t>observations, and any other relevant </a:t>
            </a:r>
            <a:r>
              <a:rPr lang="en-US" altLang="en-US" sz="2400" dirty="0" smtClean="0"/>
              <a:t>information provided by the parents.</a:t>
            </a:r>
          </a:p>
          <a:p>
            <a:pPr>
              <a:lnSpc>
                <a:spcPct val="90000"/>
              </a:lnSpc>
              <a:spcAft>
                <a:spcPts val="500"/>
              </a:spcAft>
            </a:pPr>
            <a:endParaRPr lang="en-US" altLang="en-US" sz="2400" dirty="0"/>
          </a:p>
          <a:p>
            <a:pPr marL="0" indent="0" algn="r">
              <a:lnSpc>
                <a:spcPct val="90000"/>
              </a:lnSpc>
              <a:spcAft>
                <a:spcPts val="500"/>
              </a:spcAft>
              <a:buNone/>
            </a:pPr>
            <a:r>
              <a:rPr lang="en-US" altLang="en-US" sz="2000" dirty="0"/>
              <a:t>34 CFR </a:t>
            </a:r>
            <a:r>
              <a:rPr lang="en-US" altLang="en-US" sz="2000" dirty="0" smtClean="0"/>
              <a:t>§ 300.530 </a:t>
            </a:r>
            <a:r>
              <a:rPr lang="en-US" altLang="en-US" sz="2000" dirty="0"/>
              <a:t>(e).</a:t>
            </a:r>
          </a:p>
          <a:p>
            <a:pPr>
              <a:lnSpc>
                <a:spcPct val="90000"/>
              </a:lnSpc>
              <a:spcAft>
                <a:spcPts val="500"/>
              </a:spcAft>
            </a:pPr>
            <a:endParaRPr lang="en-US" altLang="en-US" sz="2400" dirty="0"/>
          </a:p>
          <a:p>
            <a:pPr lvl="1">
              <a:lnSpc>
                <a:spcPct val="90000"/>
              </a:lnSpc>
              <a:spcAft>
                <a:spcPts val="500"/>
              </a:spcAft>
            </a:pPr>
            <a:endParaRPr lang="en-US" altLang="en-US" sz="2200" dirty="0"/>
          </a:p>
        </p:txBody>
      </p:sp>
      <p:sp>
        <p:nvSpPr>
          <p:cNvPr id="2" name="Slide Number Placeholder 1"/>
          <p:cNvSpPr>
            <a:spLocks noGrp="1"/>
          </p:cNvSpPr>
          <p:nvPr>
            <p:ph type="sldNum" sz="quarter" idx="10"/>
          </p:nvPr>
        </p:nvSpPr>
        <p:spPr/>
        <p:txBody>
          <a:bodyPr/>
          <a:lstStyle/>
          <a:p>
            <a:fld id="{EC24BAD7-6A27-4046-BBC0-8E37FDA0E4EB}" type="slidenum">
              <a:rPr lang="en-US" altLang="en-US" sz="1050" smtClean="0">
                <a:solidFill>
                  <a:srgbClr val="1F4485"/>
                </a:solidFill>
              </a:rPr>
              <a:pPr/>
              <a:t>36</a:t>
            </a:fld>
            <a:endParaRPr lang="en-US" altLang="en-US" sz="1050" dirty="0">
              <a:solidFill>
                <a:srgbClr val="1F4485"/>
              </a:solidFill>
            </a:endParaRPr>
          </a:p>
        </p:txBody>
      </p:sp>
    </p:spTree>
    <p:extLst>
      <p:ext uri="{BB962C8B-B14F-4D97-AF65-F5344CB8AC3E}">
        <p14:creationId xmlns:p14="http://schemas.microsoft.com/office/powerpoint/2010/main" val="2875024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Manifestation Determinations</a:t>
            </a:r>
          </a:p>
        </p:txBody>
      </p:sp>
      <p:sp>
        <p:nvSpPr>
          <p:cNvPr id="2" name="Slide Number Placeholder 1"/>
          <p:cNvSpPr>
            <a:spLocks noGrp="1"/>
          </p:cNvSpPr>
          <p:nvPr>
            <p:ph type="sldNum" sz="quarter" idx="10"/>
          </p:nvPr>
        </p:nvSpPr>
        <p:spPr/>
        <p:txBody>
          <a:bodyPr/>
          <a:lstStyle/>
          <a:p>
            <a:fld id="{EC24BAD7-6A27-4046-BBC0-8E37FDA0E4EB}" type="slidenum">
              <a:rPr lang="en-US" altLang="en-US" sz="1050" smtClean="0">
                <a:solidFill>
                  <a:srgbClr val="1F4485"/>
                </a:solidFill>
              </a:rPr>
              <a:pPr/>
              <a:t>37</a:t>
            </a:fld>
            <a:endParaRPr lang="en-US" altLang="en-US" sz="1050" dirty="0">
              <a:solidFill>
                <a:srgbClr val="1F4485"/>
              </a:solidFill>
            </a:endParaRPr>
          </a:p>
        </p:txBody>
      </p:sp>
      <p:graphicFrame>
        <p:nvGraphicFramePr>
          <p:cNvPr id="3" name="Diagram 2"/>
          <p:cNvGraphicFramePr/>
          <p:nvPr>
            <p:extLst>
              <p:ext uri="{D42A27DB-BD31-4B8C-83A1-F6EECF244321}">
                <p14:modId xmlns:p14="http://schemas.microsoft.com/office/powerpoint/2010/main" val="1137806213"/>
              </p:ext>
            </p:extLst>
          </p:nvPr>
        </p:nvGraphicFramePr>
        <p:xfrm>
          <a:off x="457200" y="1437640"/>
          <a:ext cx="8229600" cy="4556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73946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Manifestation Determinations</a:t>
            </a:r>
          </a:p>
        </p:txBody>
      </p:sp>
      <p:sp>
        <p:nvSpPr>
          <p:cNvPr id="140291" name="Rectangle 3"/>
          <p:cNvSpPr>
            <a:spLocks noGrp="1"/>
          </p:cNvSpPr>
          <p:nvPr>
            <p:ph type="body" idx="1"/>
          </p:nvPr>
        </p:nvSpPr>
        <p:spPr>
          <a:xfrm>
            <a:off x="457200" y="1319349"/>
            <a:ext cx="8229600" cy="4852851"/>
          </a:xfrm>
        </p:spPr>
        <p:txBody>
          <a:bodyPr/>
          <a:lstStyle/>
          <a:p>
            <a:pPr>
              <a:lnSpc>
                <a:spcPct val="90000"/>
              </a:lnSpc>
              <a:spcAft>
                <a:spcPts val="500"/>
              </a:spcAft>
            </a:pPr>
            <a:r>
              <a:rPr lang="en-US" altLang="en-US" sz="2400" dirty="0"/>
              <a:t>If the answer to both questions is “</a:t>
            </a:r>
            <a:r>
              <a:rPr lang="en-US" altLang="en-US" sz="2400" b="1" dirty="0"/>
              <a:t>no</a:t>
            </a:r>
            <a:r>
              <a:rPr lang="en-US" altLang="en-US" sz="2400" dirty="0" smtClean="0"/>
              <a:t>”:</a:t>
            </a:r>
          </a:p>
          <a:p>
            <a:pPr marL="0" indent="0">
              <a:lnSpc>
                <a:spcPct val="90000"/>
              </a:lnSpc>
              <a:spcAft>
                <a:spcPts val="500"/>
              </a:spcAft>
              <a:buNone/>
            </a:pPr>
            <a:endParaRPr lang="en-US" altLang="en-US" sz="2400" dirty="0"/>
          </a:p>
          <a:p>
            <a:pPr lvl="1">
              <a:lnSpc>
                <a:spcPct val="90000"/>
              </a:lnSpc>
              <a:spcAft>
                <a:spcPts val="500"/>
              </a:spcAft>
            </a:pPr>
            <a:r>
              <a:rPr lang="en-US" altLang="en-US" sz="2400" dirty="0"/>
              <a:t>The District can </a:t>
            </a:r>
            <a:r>
              <a:rPr lang="en-US" altLang="en-US" sz="2400" b="1" i="1" dirty="0">
                <a:solidFill>
                  <a:srgbClr val="224B96"/>
                </a:solidFill>
              </a:rPr>
              <a:t>discipline the student </a:t>
            </a:r>
            <a:r>
              <a:rPr lang="en-US" altLang="en-US" sz="2400" dirty="0"/>
              <a:t>in the same manner as general education students</a:t>
            </a:r>
            <a:r>
              <a:rPr lang="en-US" altLang="en-US" sz="2400" dirty="0" smtClean="0"/>
              <a:t>.</a:t>
            </a:r>
          </a:p>
          <a:p>
            <a:pPr marL="457200" lvl="1" indent="0">
              <a:lnSpc>
                <a:spcPct val="90000"/>
              </a:lnSpc>
              <a:spcAft>
                <a:spcPts val="500"/>
              </a:spcAft>
              <a:buNone/>
            </a:pPr>
            <a:endParaRPr lang="en-US" altLang="en-US" sz="2400" dirty="0"/>
          </a:p>
          <a:p>
            <a:pPr lvl="1">
              <a:lnSpc>
                <a:spcPct val="90000"/>
              </a:lnSpc>
              <a:spcAft>
                <a:spcPts val="500"/>
              </a:spcAft>
            </a:pPr>
            <a:r>
              <a:rPr lang="en-US" altLang="en-US" sz="2400" dirty="0"/>
              <a:t>The District may need to conduct </a:t>
            </a:r>
            <a:r>
              <a:rPr lang="en-US" altLang="en-US" sz="2400" b="1" i="1" dirty="0">
                <a:solidFill>
                  <a:srgbClr val="224B96"/>
                </a:solidFill>
              </a:rPr>
              <a:t>behavioral assessment </a:t>
            </a:r>
            <a:r>
              <a:rPr lang="en-US" altLang="en-US" sz="2400" dirty="0"/>
              <a:t>or offer behavioral interventions</a:t>
            </a:r>
            <a:r>
              <a:rPr lang="en-US" altLang="en-US" sz="2400" dirty="0" smtClean="0"/>
              <a:t>.</a:t>
            </a:r>
          </a:p>
          <a:p>
            <a:pPr lvl="1">
              <a:lnSpc>
                <a:spcPct val="90000"/>
              </a:lnSpc>
              <a:spcAft>
                <a:spcPts val="500"/>
              </a:spcAft>
            </a:pPr>
            <a:endParaRPr lang="en-US" altLang="en-US" sz="2400" dirty="0" smtClean="0"/>
          </a:p>
          <a:p>
            <a:pPr lvl="1">
              <a:lnSpc>
                <a:spcPct val="90000"/>
              </a:lnSpc>
              <a:spcAft>
                <a:spcPts val="500"/>
              </a:spcAft>
            </a:pPr>
            <a:r>
              <a:rPr lang="en-US" altLang="en-US" sz="2400" dirty="0" smtClean="0"/>
              <a:t>Student </a:t>
            </a:r>
            <a:r>
              <a:rPr lang="en-US" altLang="en-US" sz="2400" b="1" i="1" dirty="0" smtClean="0">
                <a:solidFill>
                  <a:srgbClr val="224B96"/>
                </a:solidFill>
              </a:rPr>
              <a:t>must continue to receive educational services </a:t>
            </a:r>
            <a:r>
              <a:rPr lang="en-US" altLang="en-US" sz="2400" dirty="0" smtClean="0"/>
              <a:t>so as to enable the child to continue to participate in the general </a:t>
            </a:r>
            <a:r>
              <a:rPr lang="en-US" altLang="en-US" sz="2400" dirty="0" err="1" smtClean="0"/>
              <a:t>ed</a:t>
            </a:r>
            <a:r>
              <a:rPr lang="en-US" altLang="en-US" sz="2400" dirty="0" smtClean="0"/>
              <a:t> curriculum and to progress toward meeting </a:t>
            </a:r>
            <a:r>
              <a:rPr lang="en-US" altLang="en-US" sz="2400" dirty="0" err="1" smtClean="0"/>
              <a:t>IEP</a:t>
            </a:r>
            <a:r>
              <a:rPr lang="en-US" altLang="en-US" sz="2400" dirty="0" smtClean="0"/>
              <a:t> goals</a:t>
            </a:r>
          </a:p>
          <a:p>
            <a:pPr marL="457200" lvl="1" indent="0">
              <a:lnSpc>
                <a:spcPct val="90000"/>
              </a:lnSpc>
              <a:spcAft>
                <a:spcPts val="500"/>
              </a:spcAft>
              <a:buNone/>
            </a:pPr>
            <a:endParaRPr lang="en-US" altLang="en-US" dirty="0" smtClean="0"/>
          </a:p>
          <a:p>
            <a:pPr marL="457200" lvl="1" indent="0" algn="r">
              <a:lnSpc>
                <a:spcPct val="90000"/>
              </a:lnSpc>
              <a:spcAft>
                <a:spcPts val="500"/>
              </a:spcAft>
              <a:buNone/>
            </a:pPr>
            <a:r>
              <a:rPr lang="en-US" altLang="en-US" sz="1600" dirty="0" smtClean="0"/>
              <a:t>34 CFR  § 300.530(d) </a:t>
            </a:r>
            <a:endParaRPr lang="en-US" altLang="en-US" sz="1600" dirty="0"/>
          </a:p>
        </p:txBody>
      </p:sp>
      <p:sp>
        <p:nvSpPr>
          <p:cNvPr id="2" name="Slide Number Placeholder 1"/>
          <p:cNvSpPr>
            <a:spLocks noGrp="1"/>
          </p:cNvSpPr>
          <p:nvPr>
            <p:ph type="sldNum" sz="quarter" idx="10"/>
          </p:nvPr>
        </p:nvSpPr>
        <p:spPr/>
        <p:txBody>
          <a:bodyPr/>
          <a:lstStyle/>
          <a:p>
            <a:fld id="{EC24BAD7-6A27-4046-BBC0-8E37FDA0E4EB}" type="slidenum">
              <a:rPr lang="en-US" altLang="en-US" sz="1050" smtClean="0">
                <a:solidFill>
                  <a:srgbClr val="1F4485"/>
                </a:solidFill>
              </a:rPr>
              <a:pPr/>
              <a:t>38</a:t>
            </a:fld>
            <a:endParaRPr lang="en-US" altLang="en-US" sz="1050" dirty="0">
              <a:solidFill>
                <a:srgbClr val="1F4485"/>
              </a:solidFill>
            </a:endParaRPr>
          </a:p>
        </p:txBody>
      </p:sp>
    </p:spTree>
    <p:extLst>
      <p:ext uri="{BB962C8B-B14F-4D97-AF65-F5344CB8AC3E}">
        <p14:creationId xmlns:p14="http://schemas.microsoft.com/office/powerpoint/2010/main" val="10841188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Manifestation Determinations</a:t>
            </a:r>
          </a:p>
        </p:txBody>
      </p:sp>
      <p:sp>
        <p:nvSpPr>
          <p:cNvPr id="140291" name="Rectangle 3"/>
          <p:cNvSpPr>
            <a:spLocks noGrp="1"/>
          </p:cNvSpPr>
          <p:nvPr>
            <p:ph type="body" idx="1"/>
          </p:nvPr>
        </p:nvSpPr>
        <p:spPr>
          <a:xfrm>
            <a:off x="457200" y="1319349"/>
            <a:ext cx="8229600" cy="4852851"/>
          </a:xfrm>
        </p:spPr>
        <p:txBody>
          <a:bodyPr/>
          <a:lstStyle/>
          <a:p>
            <a:pPr>
              <a:lnSpc>
                <a:spcPct val="90000"/>
              </a:lnSpc>
              <a:spcAft>
                <a:spcPts val="500"/>
              </a:spcAft>
            </a:pPr>
            <a:r>
              <a:rPr lang="en-US" altLang="en-US" sz="2000" dirty="0" smtClean="0"/>
              <a:t>If </a:t>
            </a:r>
            <a:r>
              <a:rPr lang="en-US" altLang="en-US" sz="2000" dirty="0"/>
              <a:t>the answer to </a:t>
            </a:r>
            <a:r>
              <a:rPr lang="en-US" altLang="en-US" sz="2000" u="sng" dirty="0"/>
              <a:t>either</a:t>
            </a:r>
            <a:r>
              <a:rPr lang="en-US" altLang="en-US" sz="2000" dirty="0"/>
              <a:t> question is “</a:t>
            </a:r>
            <a:r>
              <a:rPr lang="en-US" altLang="en-US" sz="2000" b="1" dirty="0"/>
              <a:t>yes</a:t>
            </a:r>
            <a:r>
              <a:rPr lang="en-US" altLang="en-US" sz="2000" dirty="0"/>
              <a:t>”:</a:t>
            </a:r>
          </a:p>
          <a:p>
            <a:pPr lvl="1">
              <a:lnSpc>
                <a:spcPct val="90000"/>
              </a:lnSpc>
              <a:spcAft>
                <a:spcPts val="500"/>
              </a:spcAft>
            </a:pPr>
            <a:endParaRPr lang="en-US" altLang="en-US" dirty="0" smtClean="0"/>
          </a:p>
          <a:p>
            <a:pPr lvl="1">
              <a:lnSpc>
                <a:spcPct val="90000"/>
              </a:lnSpc>
              <a:spcAft>
                <a:spcPts val="500"/>
              </a:spcAft>
            </a:pPr>
            <a:r>
              <a:rPr lang="en-US" altLang="en-US" dirty="0" smtClean="0"/>
              <a:t>Student </a:t>
            </a:r>
            <a:r>
              <a:rPr lang="en-US" altLang="en-US" b="1" i="1" dirty="0">
                <a:solidFill>
                  <a:srgbClr val="224B96"/>
                </a:solidFill>
              </a:rPr>
              <a:t>cannot</a:t>
            </a:r>
            <a:r>
              <a:rPr lang="en-US" altLang="en-US" u="sng" dirty="0"/>
              <a:t> </a:t>
            </a:r>
            <a:r>
              <a:rPr lang="en-US" altLang="en-US" dirty="0"/>
              <a:t>be further disciplined</a:t>
            </a:r>
            <a:r>
              <a:rPr lang="en-US" altLang="en-US" dirty="0" smtClean="0"/>
              <a:t>.</a:t>
            </a:r>
          </a:p>
          <a:p>
            <a:pPr marL="457200" lvl="1" indent="0">
              <a:lnSpc>
                <a:spcPct val="90000"/>
              </a:lnSpc>
              <a:spcAft>
                <a:spcPts val="500"/>
              </a:spcAft>
              <a:buNone/>
            </a:pPr>
            <a:endParaRPr lang="en-US" altLang="en-US" dirty="0"/>
          </a:p>
          <a:p>
            <a:pPr lvl="1">
              <a:lnSpc>
                <a:spcPct val="90000"/>
              </a:lnSpc>
              <a:spcAft>
                <a:spcPts val="500"/>
              </a:spcAft>
            </a:pPr>
            <a:r>
              <a:rPr lang="en-US" altLang="en-US" b="1" i="1" dirty="0">
                <a:solidFill>
                  <a:srgbClr val="224B96"/>
                </a:solidFill>
              </a:rPr>
              <a:t>Return the student </a:t>
            </a:r>
            <a:r>
              <a:rPr lang="en-US" altLang="en-US" dirty="0"/>
              <a:t>to the placement from which they were removed, unless placement is changed through IEP process or student is placed in </a:t>
            </a:r>
            <a:r>
              <a:rPr lang="en-US" altLang="en-US" dirty="0" err="1"/>
              <a:t>IAES</a:t>
            </a:r>
            <a:r>
              <a:rPr lang="en-US" altLang="en-US" dirty="0" smtClean="0"/>
              <a:t>.</a:t>
            </a:r>
          </a:p>
          <a:p>
            <a:pPr marL="457200" lvl="1" indent="0">
              <a:lnSpc>
                <a:spcPct val="90000"/>
              </a:lnSpc>
              <a:spcAft>
                <a:spcPts val="500"/>
              </a:spcAft>
              <a:buNone/>
            </a:pPr>
            <a:endParaRPr lang="en-US" altLang="en-US" dirty="0"/>
          </a:p>
          <a:p>
            <a:pPr lvl="1">
              <a:lnSpc>
                <a:spcPct val="90000"/>
              </a:lnSpc>
              <a:spcAft>
                <a:spcPts val="500"/>
              </a:spcAft>
            </a:pPr>
            <a:r>
              <a:rPr lang="en-US" altLang="en-US" dirty="0"/>
              <a:t>Must conduct </a:t>
            </a:r>
            <a:r>
              <a:rPr lang="en-US" altLang="en-US" b="1" i="1" dirty="0">
                <a:solidFill>
                  <a:srgbClr val="224B96"/>
                </a:solidFill>
              </a:rPr>
              <a:t>behavioral assessment </a:t>
            </a:r>
            <a:r>
              <a:rPr lang="en-US" altLang="en-US" dirty="0"/>
              <a:t>and develop behavioral intervention </a:t>
            </a:r>
            <a:r>
              <a:rPr lang="en-US" altLang="en-US" dirty="0" smtClean="0"/>
              <a:t>plan</a:t>
            </a:r>
          </a:p>
          <a:p>
            <a:pPr lvl="2">
              <a:lnSpc>
                <a:spcPct val="90000"/>
              </a:lnSpc>
              <a:spcAft>
                <a:spcPts val="500"/>
              </a:spcAft>
            </a:pPr>
            <a:r>
              <a:rPr lang="en-US" altLang="en-US" sz="2000" dirty="0" smtClean="0"/>
              <a:t>unless </a:t>
            </a:r>
            <a:r>
              <a:rPr lang="en-US" altLang="en-US" sz="2000" dirty="0"/>
              <a:t>the student already has </a:t>
            </a:r>
            <a:r>
              <a:rPr lang="en-US" altLang="en-US" sz="2000" dirty="0" smtClean="0"/>
              <a:t>one, in which case must review and modify as necessary. </a:t>
            </a:r>
          </a:p>
          <a:p>
            <a:pPr marL="457200" lvl="1" indent="0">
              <a:lnSpc>
                <a:spcPct val="90000"/>
              </a:lnSpc>
              <a:spcAft>
                <a:spcPts val="500"/>
              </a:spcAft>
              <a:buNone/>
            </a:pPr>
            <a:endParaRPr lang="en-US" altLang="en-US" dirty="0"/>
          </a:p>
          <a:p>
            <a:pPr lvl="1">
              <a:lnSpc>
                <a:spcPct val="90000"/>
              </a:lnSpc>
              <a:spcAft>
                <a:spcPts val="500"/>
              </a:spcAft>
            </a:pPr>
            <a:r>
              <a:rPr lang="en-US" altLang="en-US" dirty="0"/>
              <a:t>If IEP was not properly implemented, must take immediate steps to remedy this.</a:t>
            </a:r>
          </a:p>
        </p:txBody>
      </p:sp>
      <p:sp>
        <p:nvSpPr>
          <p:cNvPr id="2" name="Slide Number Placeholder 1"/>
          <p:cNvSpPr>
            <a:spLocks noGrp="1"/>
          </p:cNvSpPr>
          <p:nvPr>
            <p:ph type="sldNum" sz="quarter" idx="10"/>
          </p:nvPr>
        </p:nvSpPr>
        <p:spPr/>
        <p:txBody>
          <a:bodyPr/>
          <a:lstStyle/>
          <a:p>
            <a:fld id="{EC24BAD7-6A27-4046-BBC0-8E37FDA0E4EB}" type="slidenum">
              <a:rPr lang="en-US" altLang="en-US" sz="1050" smtClean="0">
                <a:solidFill>
                  <a:srgbClr val="1F4485"/>
                </a:solidFill>
              </a:rPr>
              <a:pPr/>
              <a:t>39</a:t>
            </a:fld>
            <a:endParaRPr lang="en-US" altLang="en-US" sz="1050" dirty="0">
              <a:solidFill>
                <a:srgbClr val="1F4485"/>
              </a:solidFill>
            </a:endParaRPr>
          </a:p>
        </p:txBody>
      </p:sp>
    </p:spTree>
    <p:extLst>
      <p:ext uri="{BB962C8B-B14F-4D97-AF65-F5344CB8AC3E}">
        <p14:creationId xmlns:p14="http://schemas.microsoft.com/office/powerpoint/2010/main" val="596552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180" b="10053"/>
          <a:stretch/>
        </p:blipFill>
        <p:spPr>
          <a:xfrm>
            <a:off x="-1" y="1143000"/>
            <a:ext cx="9161585" cy="5734049"/>
          </a:xfrm>
          <a:prstGeom prst="rect">
            <a:avLst/>
          </a:prstGeom>
        </p:spPr>
      </p:pic>
      <p:sp>
        <p:nvSpPr>
          <p:cNvPr id="9218" name="Title 1"/>
          <p:cNvSpPr>
            <a:spLocks noGrp="1"/>
          </p:cNvSpPr>
          <p:nvPr>
            <p:ph type="title"/>
          </p:nvPr>
        </p:nvSpPr>
        <p:spPr/>
        <p:txBody>
          <a:bodyPr/>
          <a:lstStyle/>
          <a:p>
            <a:r>
              <a:rPr lang="en-US" sz="3200" dirty="0" smtClean="0"/>
              <a:t>Agenda</a:t>
            </a:r>
            <a:endParaRPr lang="en-US" altLang="en-US" sz="3200" dirty="0" smtClean="0"/>
          </a:p>
        </p:txBody>
      </p:sp>
      <p:sp>
        <p:nvSpPr>
          <p:cNvPr id="11268"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1000"/>
              </a:spcAft>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eaLnBrk="0" hangingPunct="0">
              <a:spcAft>
                <a:spcPts val="1000"/>
              </a:spcAft>
              <a:buClr>
                <a:schemeClr val="accent1"/>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eaLnBrk="0" hangingPunct="0">
              <a:spcAft>
                <a:spcPts val="1000"/>
              </a:spcAft>
              <a:buClr>
                <a:schemeClr val="accent1"/>
              </a:buClr>
              <a:buFont typeface="Arial" panose="020B0604020202020204" pitchFamily="34" charset="0"/>
              <a:buChar char="•"/>
              <a:defRPr>
                <a:solidFill>
                  <a:schemeClr val="tx1"/>
                </a:solidFill>
                <a:latin typeface="Franklin Gothic Book" panose="020B0503020102020204" pitchFamily="34" charset="0"/>
              </a:defRPr>
            </a:lvl3pPr>
            <a:lvl4pPr marL="16002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anose="020B0503020102020204" pitchFamily="34" charset="0"/>
              </a:defRPr>
            </a:lvl5pPr>
            <a:lvl6pPr marL="25146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anose="020B0503020102020204" pitchFamily="34" charset="0"/>
              </a:defRPr>
            </a:lvl6pPr>
            <a:lvl7pPr marL="29718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anose="020B0503020102020204" pitchFamily="34" charset="0"/>
              </a:defRPr>
            </a:lvl7pPr>
            <a:lvl8pPr marL="34290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anose="020B0503020102020204" pitchFamily="34" charset="0"/>
              </a:defRPr>
            </a:lvl8pPr>
            <a:lvl9pPr marL="38862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anose="020B0503020102020204" pitchFamily="34" charset="0"/>
              </a:defRPr>
            </a:lvl9pPr>
          </a:lstStyle>
          <a:p>
            <a:pPr eaLnBrk="1" hangingPunct="1">
              <a:spcAft>
                <a:spcPct val="0"/>
              </a:spcAft>
              <a:buClrTx/>
              <a:buFontTx/>
              <a:buNone/>
            </a:pPr>
            <a:fld id="{8D93E935-33AC-46A6-8CEB-F3AD73CD10A3}" type="slidenum">
              <a:rPr lang="en-US" altLang="en-US" sz="800">
                <a:solidFill>
                  <a:srgbClr val="1F4485"/>
                </a:solidFill>
              </a:rPr>
              <a:pPr eaLnBrk="1" hangingPunct="1">
                <a:spcAft>
                  <a:spcPct val="0"/>
                </a:spcAft>
                <a:buClrTx/>
                <a:buFontTx/>
                <a:buNone/>
              </a:pPr>
              <a:t>4</a:t>
            </a:fld>
            <a:endParaRPr lang="en-US" altLang="en-US" sz="800">
              <a:solidFill>
                <a:srgbClr val="1F4485"/>
              </a:solidFill>
            </a:endParaRPr>
          </a:p>
        </p:txBody>
      </p:sp>
      <p:sp>
        <p:nvSpPr>
          <p:cNvPr id="6" name="TextBox 5"/>
          <p:cNvSpPr txBox="1"/>
          <p:nvPr/>
        </p:nvSpPr>
        <p:spPr>
          <a:xfrm>
            <a:off x="419100" y="5518150"/>
            <a:ext cx="4572000" cy="838200"/>
          </a:xfrm>
          <a:prstGeom prst="rect">
            <a:avLst/>
          </a:prstGeom>
          <a:solidFill>
            <a:schemeClr val="accent1"/>
          </a:solidFill>
          <a:ln>
            <a:noFill/>
          </a:ln>
        </p:spPr>
        <p:txBody>
          <a:bodyPr wrap="square" rtlCol="0" anchor="ctr" anchorCtr="0">
            <a:noAutofit/>
          </a:bodyPr>
          <a:lstStyle/>
          <a:p>
            <a:pPr algn="ctr" fontAlgn="base">
              <a:spcBef>
                <a:spcPct val="0"/>
              </a:spcBef>
              <a:spcAft>
                <a:spcPct val="0"/>
              </a:spcAft>
            </a:pPr>
            <a:r>
              <a:rPr lang="en-US" sz="2400" b="1" dirty="0" smtClean="0">
                <a:solidFill>
                  <a:prstClr val="white"/>
                </a:solidFill>
                <a:cs typeface="Arial" panose="020B0604020202020204" pitchFamily="34" charset="0"/>
              </a:rPr>
              <a:t>Manifestation</a:t>
            </a:r>
            <a:r>
              <a:rPr lang="en-US" sz="2400" dirty="0" smtClean="0">
                <a:solidFill>
                  <a:prstClr val="white"/>
                </a:solidFill>
                <a:cs typeface="Arial" panose="020B0604020202020204" pitchFamily="34" charset="0"/>
              </a:rPr>
              <a:t> </a:t>
            </a:r>
            <a:r>
              <a:rPr lang="en-US" sz="2400" b="1" dirty="0" smtClean="0">
                <a:solidFill>
                  <a:prstClr val="white"/>
                </a:solidFill>
                <a:cs typeface="Arial" panose="020B0604020202020204" pitchFamily="34" charset="0"/>
              </a:rPr>
              <a:t>Determinations</a:t>
            </a:r>
            <a:endParaRPr lang="en-US" sz="2400" b="1" dirty="0">
              <a:solidFill>
                <a:prstClr val="white"/>
              </a:solidFill>
              <a:cs typeface="Arial" panose="020B0604020202020204" pitchFamily="34" charset="0"/>
            </a:endParaRPr>
          </a:p>
        </p:txBody>
      </p:sp>
      <p:sp>
        <p:nvSpPr>
          <p:cNvPr id="7" name="TextBox 6"/>
          <p:cNvSpPr txBox="1"/>
          <p:nvPr/>
        </p:nvSpPr>
        <p:spPr>
          <a:xfrm>
            <a:off x="331551" y="4125948"/>
            <a:ext cx="4572000" cy="838200"/>
          </a:xfrm>
          <a:prstGeom prst="rect">
            <a:avLst/>
          </a:prstGeom>
          <a:solidFill>
            <a:schemeClr val="accent1"/>
          </a:solidFill>
          <a:ln>
            <a:noFill/>
          </a:ln>
        </p:spPr>
        <p:txBody>
          <a:bodyPr wrap="square" rtlCol="0" anchor="ctr" anchorCtr="0">
            <a:noAutofit/>
          </a:bodyPr>
          <a:lstStyle/>
          <a:p>
            <a:pPr algn="ctr" fontAlgn="base">
              <a:spcBef>
                <a:spcPct val="0"/>
              </a:spcBef>
              <a:spcAft>
                <a:spcPct val="0"/>
              </a:spcAft>
            </a:pPr>
            <a:r>
              <a:rPr lang="en-US" sz="2400" b="1" dirty="0" smtClean="0">
                <a:solidFill>
                  <a:prstClr val="white"/>
                </a:solidFill>
                <a:cs typeface="Arial" panose="020B0604020202020204" pitchFamily="34" charset="0"/>
              </a:rPr>
              <a:t>Students Eligible for Special Education </a:t>
            </a:r>
            <a:endParaRPr lang="en-US" sz="2400" b="1" dirty="0">
              <a:solidFill>
                <a:prstClr val="white"/>
              </a:solidFill>
              <a:cs typeface="Arial" panose="020B0604020202020204" pitchFamily="34" charset="0"/>
            </a:endParaRPr>
          </a:p>
        </p:txBody>
      </p:sp>
      <p:sp>
        <p:nvSpPr>
          <p:cNvPr id="8" name="TextBox 7"/>
          <p:cNvSpPr txBox="1"/>
          <p:nvPr/>
        </p:nvSpPr>
        <p:spPr>
          <a:xfrm>
            <a:off x="457200" y="3065693"/>
            <a:ext cx="4572000" cy="719137"/>
          </a:xfrm>
          <a:prstGeom prst="rect">
            <a:avLst/>
          </a:prstGeom>
          <a:solidFill>
            <a:schemeClr val="accent1"/>
          </a:solidFill>
          <a:ln>
            <a:noFill/>
          </a:ln>
        </p:spPr>
        <p:txBody>
          <a:bodyPr wrap="square" rtlCol="0" anchor="ctr" anchorCtr="0">
            <a:noAutofit/>
          </a:bodyPr>
          <a:lstStyle/>
          <a:p>
            <a:pPr algn="ctr" fontAlgn="base">
              <a:spcBef>
                <a:spcPct val="0"/>
              </a:spcBef>
              <a:spcAft>
                <a:spcPct val="0"/>
              </a:spcAft>
            </a:pPr>
            <a:r>
              <a:rPr lang="en-US" sz="2400" b="1">
                <a:solidFill>
                  <a:prstClr val="white"/>
                </a:solidFill>
                <a:cs typeface="Arial" panose="020B0604020202020204" pitchFamily="34" charset="0"/>
              </a:rPr>
              <a:t>Students NOT Eligible Basis of Knowledge </a:t>
            </a:r>
            <a:endParaRPr lang="en-US" sz="2400" b="1" dirty="0">
              <a:solidFill>
                <a:prstClr val="white"/>
              </a:solidFill>
              <a:cs typeface="Arial" panose="020B0604020202020204" pitchFamily="34" charset="0"/>
            </a:endParaRPr>
          </a:p>
        </p:txBody>
      </p:sp>
      <p:sp>
        <p:nvSpPr>
          <p:cNvPr id="9" name="TextBox 8"/>
          <p:cNvSpPr txBox="1"/>
          <p:nvPr/>
        </p:nvSpPr>
        <p:spPr>
          <a:xfrm>
            <a:off x="331551" y="1952961"/>
            <a:ext cx="4572000" cy="817686"/>
          </a:xfrm>
          <a:prstGeom prst="rect">
            <a:avLst/>
          </a:prstGeom>
          <a:solidFill>
            <a:schemeClr val="accent1"/>
          </a:solidFill>
          <a:ln>
            <a:noFill/>
          </a:ln>
        </p:spPr>
        <p:txBody>
          <a:bodyPr wrap="square" rtlCol="0" anchor="ctr" anchorCtr="0">
            <a:noAutofit/>
          </a:bodyPr>
          <a:lstStyle/>
          <a:p>
            <a:pPr algn="ctr" fontAlgn="base">
              <a:spcBef>
                <a:spcPct val="0"/>
              </a:spcBef>
              <a:spcAft>
                <a:spcPct val="0"/>
              </a:spcAft>
            </a:pPr>
            <a:r>
              <a:rPr lang="en-US" sz="2400" b="1" dirty="0">
                <a:solidFill>
                  <a:prstClr val="white"/>
                </a:solidFill>
                <a:cs typeface="Arial" panose="020B0604020202020204" pitchFamily="34" charset="0"/>
              </a:rPr>
              <a:t>Overview of Special Education Discipline</a:t>
            </a:r>
          </a:p>
        </p:txBody>
      </p:sp>
    </p:spTree>
    <p:extLst>
      <p:ext uri="{BB962C8B-B14F-4D97-AF65-F5344CB8AC3E}">
        <p14:creationId xmlns:p14="http://schemas.microsoft.com/office/powerpoint/2010/main" val="331566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Manifestation </a:t>
            </a:r>
            <a:r>
              <a:rPr lang="en-US" altLang="en-US" dirty="0" smtClean="0"/>
              <a:t>Determinations</a:t>
            </a:r>
            <a:endParaRPr lang="en-US" altLang="en-US" dirty="0"/>
          </a:p>
        </p:txBody>
      </p:sp>
      <p:sp>
        <p:nvSpPr>
          <p:cNvPr id="140291" name="Rectangle 3"/>
          <p:cNvSpPr>
            <a:spLocks noGrp="1"/>
          </p:cNvSpPr>
          <p:nvPr>
            <p:ph type="body" idx="1"/>
          </p:nvPr>
        </p:nvSpPr>
        <p:spPr>
          <a:xfrm>
            <a:off x="457200" y="1600200"/>
            <a:ext cx="8229600" cy="4572000"/>
          </a:xfrm>
        </p:spPr>
        <p:txBody>
          <a:bodyPr/>
          <a:lstStyle/>
          <a:p>
            <a:pPr>
              <a:lnSpc>
                <a:spcPct val="90000"/>
              </a:lnSpc>
              <a:spcAft>
                <a:spcPts val="500"/>
              </a:spcAft>
            </a:pPr>
            <a:r>
              <a:rPr lang="en-US" altLang="en-US" sz="2400" dirty="0"/>
              <a:t>At each subsequent suspension past 10 days, the team MUST conduct a MD, even for the same offense</a:t>
            </a:r>
            <a:r>
              <a:rPr lang="en-US" altLang="en-US" sz="2400" dirty="0" smtClean="0"/>
              <a:t>.</a:t>
            </a:r>
          </a:p>
          <a:p>
            <a:pPr>
              <a:lnSpc>
                <a:spcPct val="90000"/>
              </a:lnSpc>
              <a:spcAft>
                <a:spcPts val="500"/>
              </a:spcAft>
            </a:pPr>
            <a:endParaRPr lang="en-US" altLang="en-US" sz="2400" dirty="0"/>
          </a:p>
          <a:p>
            <a:pPr>
              <a:lnSpc>
                <a:spcPct val="90000"/>
              </a:lnSpc>
              <a:spcAft>
                <a:spcPts val="500"/>
              </a:spcAft>
            </a:pPr>
            <a:r>
              <a:rPr lang="en-US" altLang="en-US" sz="2400" dirty="0"/>
              <a:t>A school site may NOT exceed 20 days of suspension for a special education student.</a:t>
            </a:r>
          </a:p>
        </p:txBody>
      </p:sp>
      <p:sp>
        <p:nvSpPr>
          <p:cNvPr id="2" name="Slide Number Placeholder 1"/>
          <p:cNvSpPr>
            <a:spLocks noGrp="1"/>
          </p:cNvSpPr>
          <p:nvPr>
            <p:ph type="sldNum" sz="quarter" idx="10"/>
          </p:nvPr>
        </p:nvSpPr>
        <p:spPr/>
        <p:txBody>
          <a:bodyPr/>
          <a:lstStyle/>
          <a:p>
            <a:fld id="{EC24BAD7-6A27-4046-BBC0-8E37FDA0E4EB}" type="slidenum">
              <a:rPr lang="en-US" altLang="en-US" sz="1050" smtClean="0">
                <a:solidFill>
                  <a:srgbClr val="1F4485"/>
                </a:solidFill>
              </a:rPr>
              <a:pPr/>
              <a:t>40</a:t>
            </a:fld>
            <a:endParaRPr lang="en-US" altLang="en-US" sz="1050" dirty="0">
              <a:solidFill>
                <a:srgbClr val="1F4485"/>
              </a:solidFill>
            </a:endParaRPr>
          </a:p>
        </p:txBody>
      </p:sp>
    </p:spTree>
    <p:extLst>
      <p:ext uri="{BB962C8B-B14F-4D97-AF65-F5344CB8AC3E}">
        <p14:creationId xmlns:p14="http://schemas.microsoft.com/office/powerpoint/2010/main" val="305897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Manifestation </a:t>
            </a:r>
            <a:r>
              <a:rPr lang="en-US" altLang="en-US" dirty="0" smtClean="0"/>
              <a:t>Determinations</a:t>
            </a:r>
            <a:endParaRPr lang="en-US" altLang="en-US" dirty="0"/>
          </a:p>
        </p:txBody>
      </p:sp>
      <p:sp>
        <p:nvSpPr>
          <p:cNvPr id="2" name="Slide Number Placeholder 1"/>
          <p:cNvSpPr>
            <a:spLocks noGrp="1"/>
          </p:cNvSpPr>
          <p:nvPr>
            <p:ph type="sldNum" sz="quarter" idx="10"/>
          </p:nvPr>
        </p:nvSpPr>
        <p:spPr/>
        <p:txBody>
          <a:bodyPr/>
          <a:lstStyle/>
          <a:p>
            <a:fld id="{EC24BAD7-6A27-4046-BBC0-8E37FDA0E4EB}" type="slidenum">
              <a:rPr lang="en-US" altLang="en-US" sz="1050" smtClean="0">
                <a:solidFill>
                  <a:srgbClr val="1F4485"/>
                </a:solidFill>
              </a:rPr>
              <a:pPr/>
              <a:t>41</a:t>
            </a:fld>
            <a:endParaRPr lang="en-US" altLang="en-US" sz="1050" dirty="0">
              <a:solidFill>
                <a:srgbClr val="1F4485"/>
              </a:solidFill>
            </a:endParaRPr>
          </a:p>
        </p:txBody>
      </p:sp>
      <p:sp>
        <p:nvSpPr>
          <p:cNvPr id="5" name="Rounded Rectangle 4"/>
          <p:cNvSpPr/>
          <p:nvPr/>
        </p:nvSpPr>
        <p:spPr>
          <a:xfrm>
            <a:off x="1117601" y="1625013"/>
            <a:ext cx="6766560" cy="144330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1200"/>
              </a:spcAft>
            </a:pPr>
            <a:endParaRPr lang="en-US" sz="4400" b="1" dirty="0" smtClean="0">
              <a:solidFill>
                <a:prstClr val="white"/>
              </a:solidFill>
            </a:endParaRPr>
          </a:p>
          <a:p>
            <a:pPr algn="ctr" fontAlgn="base">
              <a:spcBef>
                <a:spcPct val="0"/>
              </a:spcBef>
              <a:spcAft>
                <a:spcPts val="1200"/>
              </a:spcAft>
            </a:pPr>
            <a:r>
              <a:rPr lang="en-US" sz="3200" b="1" dirty="0" smtClean="0">
                <a:solidFill>
                  <a:prstClr val="white"/>
                </a:solidFill>
              </a:rPr>
              <a:t>Question: What if parents disagree with decision? </a:t>
            </a:r>
          </a:p>
          <a:p>
            <a:pPr algn="ctr" fontAlgn="base">
              <a:spcBef>
                <a:spcPct val="0"/>
              </a:spcBef>
              <a:spcAft>
                <a:spcPts val="1200"/>
              </a:spcAft>
            </a:pPr>
            <a:endParaRPr lang="en-US" sz="4400" dirty="0">
              <a:solidFill>
                <a:prstClr val="white"/>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464242"/>
            <a:ext cx="2424431" cy="2650236"/>
          </a:xfrm>
          <a:prstGeom prst="rect">
            <a:avLst/>
          </a:prstGeom>
        </p:spPr>
      </p:pic>
    </p:spTree>
    <p:extLst>
      <p:ext uri="{BB962C8B-B14F-4D97-AF65-F5344CB8AC3E}">
        <p14:creationId xmlns:p14="http://schemas.microsoft.com/office/powerpoint/2010/main" val="518179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Manifestation </a:t>
            </a:r>
            <a:r>
              <a:rPr lang="en-US" altLang="en-US" dirty="0" smtClean="0"/>
              <a:t>Determinations</a:t>
            </a:r>
            <a:endParaRPr lang="en-US" altLang="en-US" dirty="0"/>
          </a:p>
        </p:txBody>
      </p:sp>
      <p:sp>
        <p:nvSpPr>
          <p:cNvPr id="2" name="Slide Number Placeholder 1"/>
          <p:cNvSpPr>
            <a:spLocks noGrp="1"/>
          </p:cNvSpPr>
          <p:nvPr>
            <p:ph type="sldNum" sz="quarter" idx="10"/>
          </p:nvPr>
        </p:nvSpPr>
        <p:spPr/>
        <p:txBody>
          <a:bodyPr/>
          <a:lstStyle/>
          <a:p>
            <a:fld id="{EC24BAD7-6A27-4046-BBC0-8E37FDA0E4EB}" type="slidenum">
              <a:rPr lang="en-US" altLang="en-US" sz="1050" smtClean="0">
                <a:solidFill>
                  <a:srgbClr val="1F4485"/>
                </a:solidFill>
              </a:rPr>
              <a:pPr/>
              <a:t>42</a:t>
            </a:fld>
            <a:endParaRPr lang="en-US" altLang="en-US" sz="1050" dirty="0">
              <a:solidFill>
                <a:srgbClr val="1F4485"/>
              </a:solidFill>
            </a:endParaRPr>
          </a:p>
        </p:txBody>
      </p:sp>
      <p:sp>
        <p:nvSpPr>
          <p:cNvPr id="5" name="Rounded Rectangle 4"/>
          <p:cNvSpPr/>
          <p:nvPr/>
        </p:nvSpPr>
        <p:spPr>
          <a:xfrm>
            <a:off x="1188720" y="2595636"/>
            <a:ext cx="6766560" cy="144330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1200"/>
              </a:spcAft>
            </a:pPr>
            <a:endParaRPr lang="en-US" sz="4400" b="1" dirty="0" smtClean="0">
              <a:solidFill>
                <a:prstClr val="white"/>
              </a:solidFill>
            </a:endParaRPr>
          </a:p>
          <a:p>
            <a:pPr algn="ctr" fontAlgn="base">
              <a:spcBef>
                <a:spcPct val="0"/>
              </a:spcBef>
              <a:spcAft>
                <a:spcPts val="1200"/>
              </a:spcAft>
            </a:pPr>
            <a:r>
              <a:rPr lang="en-US" sz="3200" b="1" dirty="0" smtClean="0">
                <a:solidFill>
                  <a:prstClr val="white"/>
                </a:solidFill>
              </a:rPr>
              <a:t>Answer: Parents have a right to file for due process. </a:t>
            </a:r>
          </a:p>
          <a:p>
            <a:pPr algn="ctr" fontAlgn="base">
              <a:spcBef>
                <a:spcPct val="0"/>
              </a:spcBef>
              <a:spcAft>
                <a:spcPts val="1200"/>
              </a:spcAft>
            </a:pPr>
            <a:endParaRPr lang="en-US" sz="4400" dirty="0">
              <a:solidFill>
                <a:prstClr val="white"/>
              </a:solidFill>
            </a:endParaRPr>
          </a:p>
        </p:txBody>
      </p:sp>
    </p:spTree>
    <p:extLst>
      <p:ext uri="{BB962C8B-B14F-4D97-AF65-F5344CB8AC3E}">
        <p14:creationId xmlns:p14="http://schemas.microsoft.com/office/powerpoint/2010/main" val="377504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flipH="1">
            <a:off x="8458200" y="6400800"/>
            <a:ext cx="533400" cy="288925"/>
          </a:xfrm>
          <a:prstGeom prst="rect">
            <a:avLst/>
          </a:prstGeom>
          <a:ln/>
        </p:spPr>
        <p:txBody>
          <a:bodyPr/>
          <a:lstStyle/>
          <a:p>
            <a:fld id="{1FF059FD-B16A-4533-9F24-7204DD6FB498}" type="slidenum">
              <a:rPr lang="en-US" altLang="en-US"/>
              <a:pPr/>
              <a:t>43</a:t>
            </a:fld>
            <a:endParaRPr lang="en-US" altLang="en-US"/>
          </a:p>
        </p:txBody>
      </p:sp>
      <p:sp>
        <p:nvSpPr>
          <p:cNvPr id="7" name="Rectangle 2"/>
          <p:cNvSpPr>
            <a:spLocks noGrp="1"/>
          </p:cNvSpPr>
          <p:nvPr>
            <p:ph type="title"/>
          </p:nvPr>
        </p:nvSpPr>
        <p:spPr/>
        <p:txBody>
          <a:bodyPr/>
          <a:lstStyle/>
          <a:p>
            <a:r>
              <a:rPr lang="en-US" altLang="en-US" dirty="0"/>
              <a:t>Manifestation </a:t>
            </a:r>
            <a:r>
              <a:rPr lang="en-US" altLang="en-US" dirty="0" smtClean="0"/>
              <a:t>Determinations</a:t>
            </a:r>
            <a:endParaRPr lang="en-US" altLang="en-US" dirty="0"/>
          </a:p>
        </p:txBody>
      </p:sp>
      <p:grpSp>
        <p:nvGrpSpPr>
          <p:cNvPr id="8" name="Group 7"/>
          <p:cNvGrpSpPr/>
          <p:nvPr/>
        </p:nvGrpSpPr>
        <p:grpSpPr>
          <a:xfrm>
            <a:off x="594438" y="1429485"/>
            <a:ext cx="7955123" cy="1116000"/>
            <a:chOff x="3888" y="-180630"/>
            <a:chExt cx="7955123" cy="1116000"/>
          </a:xfrm>
        </p:grpSpPr>
        <p:sp>
          <p:nvSpPr>
            <p:cNvPr id="9" name="Rectangle 8"/>
            <p:cNvSpPr/>
            <p:nvPr/>
          </p:nvSpPr>
          <p:spPr>
            <a:xfrm>
              <a:off x="3888" y="-180630"/>
              <a:ext cx="7955123" cy="1116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0" name="Rectangle 9"/>
            <p:cNvSpPr/>
            <p:nvPr/>
          </p:nvSpPr>
          <p:spPr>
            <a:xfrm>
              <a:off x="3888" y="-180630"/>
              <a:ext cx="7955123" cy="11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i="0" u="none" kern="1200" dirty="0" smtClean="0"/>
                <a:t>Stay Put</a:t>
              </a:r>
            </a:p>
          </p:txBody>
        </p:sp>
      </p:grpSp>
      <p:grpSp>
        <p:nvGrpSpPr>
          <p:cNvPr id="11" name="Group 10"/>
          <p:cNvGrpSpPr/>
          <p:nvPr/>
        </p:nvGrpSpPr>
        <p:grpSpPr>
          <a:xfrm>
            <a:off x="309620" y="2545485"/>
            <a:ext cx="8239941" cy="3614960"/>
            <a:chOff x="171450" y="2356169"/>
            <a:chExt cx="8239941" cy="3614960"/>
          </a:xfrm>
        </p:grpSpPr>
        <p:sp>
          <p:nvSpPr>
            <p:cNvPr id="12" name="Rectangle 11"/>
            <p:cNvSpPr/>
            <p:nvPr/>
          </p:nvSpPr>
          <p:spPr>
            <a:xfrm>
              <a:off x="448491" y="2356169"/>
              <a:ext cx="7962900" cy="35575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171450" y="2413609"/>
              <a:ext cx="7962900" cy="35575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smtClean="0"/>
            </a:p>
          </p:txBody>
        </p:sp>
      </p:grpSp>
      <p:sp>
        <p:nvSpPr>
          <p:cNvPr id="2" name="Rectangle 1"/>
          <p:cNvSpPr/>
          <p:nvPr/>
        </p:nvSpPr>
        <p:spPr>
          <a:xfrm>
            <a:off x="792480" y="2690336"/>
            <a:ext cx="7480040" cy="2923877"/>
          </a:xfrm>
          <a:prstGeom prst="rect">
            <a:avLst/>
          </a:prstGeom>
        </p:spPr>
        <p:txBody>
          <a:bodyPr wrap="square">
            <a:spAutoFit/>
          </a:bodyPr>
          <a:lstStyle/>
          <a:p>
            <a:r>
              <a:rPr lang="en-US" sz="2400" dirty="0"/>
              <a:t>During the pendency of any dispute(s), a special education student is entitled to remain in his or her current educational placement, unless the parties agree otherwise. </a:t>
            </a:r>
            <a:endParaRPr lang="en-US" sz="2400" dirty="0" smtClean="0"/>
          </a:p>
          <a:p>
            <a:endParaRPr lang="en-US" sz="2400" dirty="0"/>
          </a:p>
          <a:p>
            <a:endParaRPr lang="en-US" sz="2400" dirty="0" smtClean="0"/>
          </a:p>
          <a:p>
            <a:endParaRPr lang="en-US" sz="2400" dirty="0"/>
          </a:p>
          <a:p>
            <a:pPr algn="r"/>
            <a:r>
              <a:rPr lang="it-IT" sz="1600" dirty="0" smtClean="0"/>
              <a:t>34 </a:t>
            </a:r>
            <a:r>
              <a:rPr lang="it-IT" sz="1600" dirty="0"/>
              <a:t>C.F.R. § </a:t>
            </a:r>
            <a:r>
              <a:rPr lang="it-IT" sz="1600" dirty="0" smtClean="0"/>
              <a:t>300.518 subd. (a)</a:t>
            </a:r>
            <a:endParaRPr lang="en-US" sz="2400" dirty="0"/>
          </a:p>
        </p:txBody>
      </p:sp>
    </p:spTree>
    <p:extLst>
      <p:ext uri="{BB962C8B-B14F-4D97-AF65-F5344CB8AC3E}">
        <p14:creationId xmlns:p14="http://schemas.microsoft.com/office/powerpoint/2010/main" val="32204368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flipH="1">
            <a:off x="8458200" y="6400800"/>
            <a:ext cx="533400" cy="288925"/>
          </a:xfrm>
          <a:prstGeom prst="rect">
            <a:avLst/>
          </a:prstGeom>
          <a:ln/>
        </p:spPr>
        <p:txBody>
          <a:bodyPr/>
          <a:lstStyle/>
          <a:p>
            <a:fld id="{1FF059FD-B16A-4533-9F24-7204DD6FB498}" type="slidenum">
              <a:rPr lang="en-US" altLang="en-US"/>
              <a:pPr/>
              <a:t>44</a:t>
            </a:fld>
            <a:endParaRPr lang="en-US" altLang="en-US"/>
          </a:p>
        </p:txBody>
      </p:sp>
      <p:sp>
        <p:nvSpPr>
          <p:cNvPr id="7" name="Rectangle 2"/>
          <p:cNvSpPr>
            <a:spLocks noGrp="1"/>
          </p:cNvSpPr>
          <p:nvPr>
            <p:ph type="title"/>
          </p:nvPr>
        </p:nvSpPr>
        <p:spPr/>
        <p:txBody>
          <a:bodyPr/>
          <a:lstStyle/>
          <a:p>
            <a:r>
              <a:rPr lang="en-US" altLang="en-US" dirty="0"/>
              <a:t>Manifestation </a:t>
            </a:r>
            <a:r>
              <a:rPr lang="en-US" altLang="en-US" dirty="0" smtClean="0"/>
              <a:t>Determinations</a:t>
            </a:r>
            <a:endParaRPr lang="en-US" altLang="en-US" dirty="0"/>
          </a:p>
        </p:txBody>
      </p:sp>
      <p:grpSp>
        <p:nvGrpSpPr>
          <p:cNvPr id="8" name="Group 7"/>
          <p:cNvGrpSpPr/>
          <p:nvPr/>
        </p:nvGrpSpPr>
        <p:grpSpPr>
          <a:xfrm>
            <a:off x="594438" y="1429485"/>
            <a:ext cx="7955123" cy="1116000"/>
            <a:chOff x="3888" y="-180630"/>
            <a:chExt cx="7955123" cy="1116000"/>
          </a:xfrm>
        </p:grpSpPr>
        <p:sp>
          <p:nvSpPr>
            <p:cNvPr id="9" name="Rectangle 8"/>
            <p:cNvSpPr/>
            <p:nvPr/>
          </p:nvSpPr>
          <p:spPr>
            <a:xfrm>
              <a:off x="3888" y="-180630"/>
              <a:ext cx="7955123" cy="1116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0" name="Rectangle 9"/>
            <p:cNvSpPr/>
            <p:nvPr/>
          </p:nvSpPr>
          <p:spPr>
            <a:xfrm>
              <a:off x="3888" y="-180630"/>
              <a:ext cx="7955123" cy="11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i="1" u="none" kern="1200" dirty="0" err="1" smtClean="0"/>
                <a:t>Honig</a:t>
              </a:r>
              <a:r>
                <a:rPr lang="en-US" sz="3200" b="1" i="1" u="none" kern="1200" dirty="0" smtClean="0"/>
                <a:t> v. Doe</a:t>
              </a:r>
            </a:p>
          </p:txBody>
        </p:sp>
      </p:grpSp>
      <p:grpSp>
        <p:nvGrpSpPr>
          <p:cNvPr id="11" name="Group 10"/>
          <p:cNvGrpSpPr/>
          <p:nvPr/>
        </p:nvGrpSpPr>
        <p:grpSpPr>
          <a:xfrm>
            <a:off x="309620" y="2545485"/>
            <a:ext cx="8239941" cy="3614960"/>
            <a:chOff x="171450" y="2356169"/>
            <a:chExt cx="8239941" cy="3614960"/>
          </a:xfrm>
        </p:grpSpPr>
        <p:sp>
          <p:nvSpPr>
            <p:cNvPr id="12" name="Rectangle 11"/>
            <p:cNvSpPr/>
            <p:nvPr/>
          </p:nvSpPr>
          <p:spPr>
            <a:xfrm>
              <a:off x="448491" y="2356169"/>
              <a:ext cx="7962900" cy="35575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171450" y="2413609"/>
              <a:ext cx="7962900" cy="35575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smtClean="0"/>
            </a:p>
          </p:txBody>
        </p:sp>
      </p:grpSp>
      <p:sp>
        <p:nvSpPr>
          <p:cNvPr id="2" name="Rectangle 1"/>
          <p:cNvSpPr/>
          <p:nvPr/>
        </p:nvSpPr>
        <p:spPr>
          <a:xfrm>
            <a:off x="792480" y="2690336"/>
            <a:ext cx="7480040" cy="2308324"/>
          </a:xfrm>
          <a:prstGeom prst="rect">
            <a:avLst/>
          </a:prstGeom>
        </p:spPr>
        <p:txBody>
          <a:bodyPr wrap="square">
            <a:spAutoFit/>
          </a:bodyPr>
          <a:lstStyle/>
          <a:p>
            <a:pPr marL="342900" indent="-342900">
              <a:buFont typeface="Arial" panose="020B0604020202020204" pitchFamily="34" charset="0"/>
              <a:buChar char="•"/>
            </a:pPr>
            <a:r>
              <a:rPr lang="en-US" sz="2400" i="1" dirty="0" err="1" smtClean="0"/>
              <a:t>Honig</a:t>
            </a:r>
            <a:r>
              <a:rPr lang="en-US" sz="2400" dirty="0" smtClean="0"/>
              <a:t> is </a:t>
            </a:r>
            <a:r>
              <a:rPr lang="en-US" sz="2400" dirty="0"/>
              <a:t>the touchstone Supreme Court case regarding the </a:t>
            </a:r>
            <a:r>
              <a:rPr lang="en-US" sz="2400" dirty="0" err="1"/>
              <a:t>IDEA’s</a:t>
            </a:r>
            <a:r>
              <a:rPr lang="en-US" sz="2400" dirty="0"/>
              <a:t> “stay put” </a:t>
            </a:r>
            <a:r>
              <a:rPr lang="en-US" sz="2400" dirty="0" smtClean="0"/>
              <a:t>provisions.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Judicial </a:t>
            </a:r>
            <a:r>
              <a:rPr lang="en-US" sz="2400" dirty="0"/>
              <a:t>relief to remove “dangerous” student from school is an exception to stay put.</a:t>
            </a:r>
          </a:p>
          <a:p>
            <a:endParaRPr lang="en-US" sz="2400" dirty="0"/>
          </a:p>
        </p:txBody>
      </p:sp>
    </p:spTree>
    <p:extLst>
      <p:ext uri="{BB962C8B-B14F-4D97-AF65-F5344CB8AC3E}">
        <p14:creationId xmlns:p14="http://schemas.microsoft.com/office/powerpoint/2010/main" val="185593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en-US" altLang="en-US" dirty="0"/>
              <a:t>Section 504 Discipline</a:t>
            </a:r>
          </a:p>
        </p:txBody>
      </p:sp>
      <p:sp>
        <p:nvSpPr>
          <p:cNvPr id="140291" name="Rectangle 3"/>
          <p:cNvSpPr>
            <a:spLocks noGrp="1"/>
          </p:cNvSpPr>
          <p:nvPr>
            <p:ph type="body" idx="1"/>
          </p:nvPr>
        </p:nvSpPr>
        <p:spPr>
          <a:xfrm>
            <a:off x="457200" y="1600200"/>
            <a:ext cx="8229600" cy="4572000"/>
          </a:xfrm>
        </p:spPr>
        <p:txBody>
          <a:bodyPr/>
          <a:lstStyle/>
          <a:p>
            <a:pPr>
              <a:lnSpc>
                <a:spcPct val="90000"/>
              </a:lnSpc>
              <a:spcAft>
                <a:spcPts val="500"/>
              </a:spcAft>
            </a:pPr>
            <a:r>
              <a:rPr lang="en-US" altLang="en-US" sz="2400" dirty="0"/>
              <a:t>MD meeting must be held to determine if the student’s behavior was a manifestation of their </a:t>
            </a:r>
            <a:r>
              <a:rPr lang="en-US" altLang="en-US" sz="2400" dirty="0" smtClean="0"/>
              <a:t>documented </a:t>
            </a:r>
            <a:r>
              <a:rPr lang="en-US" altLang="en-US" sz="2400" dirty="0"/>
              <a:t>disability</a:t>
            </a:r>
            <a:r>
              <a:rPr lang="en-US" altLang="en-US" sz="2400" dirty="0" smtClean="0"/>
              <a:t>.</a:t>
            </a:r>
          </a:p>
          <a:p>
            <a:pPr marL="0" indent="0">
              <a:lnSpc>
                <a:spcPct val="90000"/>
              </a:lnSpc>
              <a:spcAft>
                <a:spcPts val="500"/>
              </a:spcAft>
              <a:buNone/>
            </a:pPr>
            <a:endParaRPr lang="en-US" altLang="en-US" sz="2400" dirty="0"/>
          </a:p>
          <a:p>
            <a:pPr>
              <a:lnSpc>
                <a:spcPct val="90000"/>
              </a:lnSpc>
              <a:spcAft>
                <a:spcPts val="500"/>
              </a:spcAft>
            </a:pPr>
            <a:r>
              <a:rPr lang="en-US" altLang="en-US" sz="2400" dirty="0"/>
              <a:t>A 504 student is not entitled to services on Day 11 of suspension.</a:t>
            </a:r>
          </a:p>
        </p:txBody>
      </p:sp>
      <p:sp>
        <p:nvSpPr>
          <p:cNvPr id="6" name="Slide Number Placeholder 5"/>
          <p:cNvSpPr>
            <a:spLocks noGrp="1"/>
          </p:cNvSpPr>
          <p:nvPr>
            <p:ph type="sldNum" sz="quarter" idx="10"/>
          </p:nvPr>
        </p:nvSpPr>
        <p:spPr/>
        <p:txBody>
          <a:bodyPr/>
          <a:lstStyle/>
          <a:p>
            <a:fld id="{EC24BAD7-6A27-4046-BBC0-8E37FDA0E4EB}" type="slidenum">
              <a:rPr lang="en-US" altLang="en-US" sz="1050" smtClean="0">
                <a:solidFill>
                  <a:srgbClr val="1F4485"/>
                </a:solidFill>
              </a:rPr>
              <a:pPr/>
              <a:t>45</a:t>
            </a:fld>
            <a:endParaRPr lang="en-US" altLang="en-US" sz="1050" dirty="0">
              <a:solidFill>
                <a:srgbClr val="1F4485"/>
              </a:solidFill>
            </a:endParaRPr>
          </a:p>
        </p:txBody>
      </p:sp>
    </p:spTree>
    <p:extLst>
      <p:ext uri="{BB962C8B-B14F-4D97-AF65-F5344CB8AC3E}">
        <p14:creationId xmlns:p14="http://schemas.microsoft.com/office/powerpoint/2010/main" val="35561768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5"/>
          <p:cNvSpPr>
            <a:spLocks noGrp="1"/>
          </p:cNvSpPr>
          <p:nvPr>
            <p:ph type="sldNum" sz="quarter" idx="10"/>
          </p:nvPr>
        </p:nvSpPr>
        <p:spPr bwMode="auto">
          <a:xfrm>
            <a:off x="8229599" y="6400802"/>
            <a:ext cx="627017" cy="365125"/>
          </a:xfrm>
          <a:noFill/>
          <a:ln>
            <a:miter lim="800000"/>
            <a:headEnd/>
            <a:tailEnd/>
          </a:ln>
        </p:spPr>
        <p:txBody>
          <a:bodyPr/>
          <a:lstStyle/>
          <a:p>
            <a:fld id="{75213709-3B2B-4C6D-A8E2-178615CF0C33}" type="slidenum">
              <a:rPr lang="en-US" sz="1050" smtClean="0">
                <a:solidFill>
                  <a:srgbClr val="002060"/>
                </a:solidFill>
                <a:latin typeface="Franklin Gothic Book"/>
                <a:cs typeface="Arial" charset="0"/>
              </a:rPr>
              <a:pPr/>
              <a:t>46</a:t>
            </a:fld>
            <a:endParaRPr lang="en-US" sz="1050" dirty="0" smtClean="0">
              <a:solidFill>
                <a:srgbClr val="002060"/>
              </a:solidFill>
              <a:latin typeface="Franklin Gothic Book"/>
              <a:cs typeface="Arial" charset="0"/>
            </a:endParaRPr>
          </a:p>
        </p:txBody>
      </p:sp>
      <p:pic>
        <p:nvPicPr>
          <p:cNvPr id="101378" name="Picture 7" descr="iStock_000037502132_XXXLarge"/>
          <p:cNvPicPr>
            <a:picLocks noChangeAspect="1" noChangeArrowheads="1"/>
          </p:cNvPicPr>
          <p:nvPr/>
        </p:nvPicPr>
        <p:blipFill>
          <a:blip r:embed="rId3"/>
          <a:srcRect l="19150" t="18459" r="15721" b="27499"/>
          <a:stretch>
            <a:fillRect/>
          </a:stretch>
        </p:blipFill>
        <p:spPr bwMode="auto">
          <a:xfrm>
            <a:off x="0" y="1114425"/>
            <a:ext cx="9144000" cy="5057775"/>
          </a:xfrm>
          <a:prstGeom prst="rect">
            <a:avLst/>
          </a:prstGeom>
          <a:noFill/>
          <a:ln w="9525">
            <a:noFill/>
            <a:miter lim="800000"/>
            <a:headEnd/>
            <a:tailEnd/>
          </a:ln>
        </p:spPr>
      </p:pic>
      <p:sp>
        <p:nvSpPr>
          <p:cNvPr id="101379" name="Title 1"/>
          <p:cNvSpPr>
            <a:spLocks noGrp="1"/>
          </p:cNvSpPr>
          <p:nvPr>
            <p:ph type="title" idx="4294967295"/>
          </p:nvPr>
        </p:nvSpPr>
        <p:spPr/>
        <p:txBody>
          <a:bodyPr/>
          <a:lstStyle/>
          <a:p>
            <a:pPr eaLnBrk="1" hangingPunct="1"/>
            <a:r>
              <a:rPr lang="en-US" altLang="en-US" sz="3200" dirty="0"/>
              <a:t>Questions</a:t>
            </a:r>
            <a:endParaRPr lang="en-US" sz="3200" dirty="0"/>
          </a:p>
        </p:txBody>
      </p:sp>
      <p:sp>
        <p:nvSpPr>
          <p:cNvPr id="101380" name="Content Placeholder 2"/>
          <p:cNvSpPr>
            <a:spLocks noGrp="1"/>
          </p:cNvSpPr>
          <p:nvPr>
            <p:ph idx="4294967295"/>
          </p:nvPr>
        </p:nvSpPr>
        <p:spPr/>
        <p:txBody>
          <a:bodyPr/>
          <a:lstStyle/>
          <a:p>
            <a:pPr eaLnBrk="1" hangingPunct="1">
              <a:lnSpc>
                <a:spcPct val="90000"/>
              </a:lnSpc>
              <a:buFont typeface="Arial" charset="0"/>
              <a:buNone/>
            </a:pPr>
            <a:endParaRPr lang="en-US" altLang="en-US" sz="1800" dirty="0">
              <a:sym typeface="Wingdings" pitchFamily="2" charset="2"/>
            </a:endParaRPr>
          </a:p>
          <a:p>
            <a:pPr eaLnBrk="1" hangingPunct="1">
              <a:lnSpc>
                <a:spcPct val="90000"/>
              </a:lnSpc>
            </a:pPr>
            <a:endParaRPr lang="en-US" altLang="en-US" sz="2500" dirty="0">
              <a:solidFill>
                <a:schemeClr val="bg1"/>
              </a:solidFill>
              <a:sym typeface="Wingdings" pitchFamily="2" charset="2"/>
            </a:endParaRPr>
          </a:p>
        </p:txBody>
      </p:sp>
      <p:sp>
        <p:nvSpPr>
          <p:cNvPr id="101381" name="Slide Number Placeholder 3"/>
          <p:cNvSpPr txBox="1">
            <a:spLocks noGrp="1"/>
          </p:cNvSpPr>
          <p:nvPr/>
        </p:nvSpPr>
        <p:spPr bwMode="auto">
          <a:xfrm>
            <a:off x="8107865" y="6267571"/>
            <a:ext cx="457201" cy="323607"/>
          </a:xfrm>
          <a:prstGeom prst="rect">
            <a:avLst/>
          </a:prstGeom>
          <a:noFill/>
          <a:ln w="9525">
            <a:noFill/>
            <a:miter lim="800000"/>
            <a:headEnd/>
            <a:tailEnd/>
          </a:ln>
        </p:spPr>
        <p:txBody>
          <a:bodyPr anchor="ctr"/>
          <a:lstStyle/>
          <a:p>
            <a:pPr algn="r" fontAlgn="base">
              <a:spcBef>
                <a:spcPct val="0"/>
              </a:spcBef>
              <a:spcAft>
                <a:spcPct val="0"/>
              </a:spcAft>
            </a:pPr>
            <a:endParaRPr lang="en-US" sz="800" dirty="0">
              <a:solidFill>
                <a:srgbClr val="1F4485"/>
              </a:solidFill>
              <a:cs typeface="Arial" charset="0"/>
            </a:endParaRPr>
          </a:p>
        </p:txBody>
      </p:sp>
    </p:spTree>
    <p:extLst>
      <p:ext uri="{BB962C8B-B14F-4D97-AF65-F5344CB8AC3E}">
        <p14:creationId xmlns:p14="http://schemas.microsoft.com/office/powerpoint/2010/main" val="593990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p:cNvSpPr>
          <p:nvPr>
            <p:ph type="title"/>
          </p:nvPr>
        </p:nvSpPr>
        <p:spPr/>
        <p:txBody>
          <a:bodyPr/>
          <a:lstStyle/>
          <a:p>
            <a:r>
              <a:rPr lang="en-US" altLang="en-US" sz="3200" dirty="0" smtClean="0"/>
              <a:t>PLEASE NOTE</a:t>
            </a:r>
          </a:p>
        </p:txBody>
      </p:sp>
      <p:sp>
        <p:nvSpPr>
          <p:cNvPr id="281603" name="Rectangle 3"/>
          <p:cNvSpPr>
            <a:spLocks noGrp="1"/>
          </p:cNvSpPr>
          <p:nvPr>
            <p:ph type="body" idx="1"/>
          </p:nvPr>
        </p:nvSpPr>
        <p:spPr/>
        <p:txBody>
          <a:bodyPr/>
          <a:lstStyle/>
          <a:p>
            <a:pPr algn="ctr">
              <a:buFont typeface="Arial" panose="020B0604020202020204" pitchFamily="34" charset="0"/>
              <a:buNone/>
            </a:pPr>
            <a:r>
              <a:rPr lang="en-US" altLang="en-US" sz="2400" dirty="0" smtClean="0"/>
              <a:t>These materials are for instructional purposes only.</a:t>
            </a:r>
          </a:p>
          <a:p>
            <a:pPr algn="ctr">
              <a:buFont typeface="Arial" panose="020B0604020202020204" pitchFamily="34" charset="0"/>
              <a:buNone/>
            </a:pPr>
            <a:r>
              <a:rPr lang="en-US" altLang="en-US" sz="2400" dirty="0" smtClean="0"/>
              <a:t>	</a:t>
            </a:r>
          </a:p>
          <a:p>
            <a:pPr algn="ctr">
              <a:buFont typeface="Arial" panose="020B0604020202020204" pitchFamily="34" charset="0"/>
              <a:buNone/>
            </a:pPr>
            <a:r>
              <a:rPr lang="en-US" altLang="en-US" sz="2400" dirty="0" smtClean="0"/>
              <a:t>This information is not intended as legal advice.</a:t>
            </a:r>
          </a:p>
          <a:p>
            <a:pPr algn="ctr">
              <a:buFont typeface="Arial" panose="020B0604020202020204" pitchFamily="34" charset="0"/>
              <a:buNone/>
            </a:pPr>
            <a:r>
              <a:rPr lang="en-US" altLang="en-US" sz="2400" dirty="0" smtClean="0"/>
              <a:t>	</a:t>
            </a:r>
          </a:p>
          <a:p>
            <a:pPr algn="ctr">
              <a:buFont typeface="Arial" panose="020B0604020202020204" pitchFamily="34" charset="0"/>
              <a:buNone/>
            </a:pPr>
            <a:r>
              <a:rPr lang="en-US" altLang="en-US" sz="2400" dirty="0" smtClean="0"/>
              <a:t>If you need a legal opinion on this subject matter, contact Lozano Smith at </a:t>
            </a:r>
            <a:r>
              <a:rPr lang="en-US" altLang="en-US" sz="2400" dirty="0" smtClean="0">
                <a:hlinkClick r:id="rId3"/>
              </a:rPr>
              <a:t>www.lozanosmith.com</a:t>
            </a:r>
            <a:r>
              <a:rPr lang="en-US" altLang="en-US" sz="2400" dirty="0" smtClean="0"/>
              <a:t>.</a:t>
            </a:r>
          </a:p>
          <a:p>
            <a:endParaRPr lang="en-US" altLang="en-US" dirty="0" smtClean="0"/>
          </a:p>
        </p:txBody>
      </p:sp>
      <p:sp>
        <p:nvSpPr>
          <p:cNvPr id="2" name="Slide Number Placeholder 1"/>
          <p:cNvSpPr>
            <a:spLocks noGrp="1"/>
          </p:cNvSpPr>
          <p:nvPr>
            <p:ph type="sldNum" sz="quarter" idx="10"/>
          </p:nvPr>
        </p:nvSpPr>
        <p:spPr/>
        <p:txBody>
          <a:bodyPr/>
          <a:lstStyle/>
          <a:p>
            <a:fld id="{9B53B293-79C9-4C0F-B1EC-FB498394E339}" type="slidenum">
              <a:rPr lang="en-US" altLang="en-US" sz="1050" smtClean="0"/>
              <a:pPr/>
              <a:t>47</a:t>
            </a:fld>
            <a:endParaRPr lang="en-US" altLang="en-US" sz="1050" dirty="0"/>
          </a:p>
        </p:txBody>
      </p:sp>
    </p:spTree>
    <p:extLst>
      <p:ext uri="{BB962C8B-B14F-4D97-AF65-F5344CB8AC3E}">
        <p14:creationId xmlns:p14="http://schemas.microsoft.com/office/powerpoint/2010/main" val="20548264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p:cNvSpPr>
          <p:nvPr>
            <p:ph type="title"/>
          </p:nvPr>
        </p:nvSpPr>
        <p:spPr/>
        <p:txBody>
          <a:bodyPr/>
          <a:lstStyle/>
          <a:p>
            <a:r>
              <a:rPr lang="en-US" altLang="en-US" sz="3200" dirty="0" smtClean="0"/>
              <a:t>Additional Note</a:t>
            </a:r>
          </a:p>
        </p:txBody>
      </p:sp>
      <p:sp>
        <p:nvSpPr>
          <p:cNvPr id="282627" name="Rectangle 3"/>
          <p:cNvSpPr>
            <a:spLocks noGrp="1"/>
          </p:cNvSpPr>
          <p:nvPr>
            <p:ph type="body" idx="1"/>
          </p:nvPr>
        </p:nvSpPr>
        <p:spPr/>
        <p:txBody>
          <a:bodyPr/>
          <a:lstStyle/>
          <a:p>
            <a:pPr algn="ctr">
              <a:buFont typeface="Arial" panose="020B0604020202020204" pitchFamily="34" charset="0"/>
              <a:buNone/>
            </a:pPr>
            <a:r>
              <a:rPr lang="en-US" altLang="en-US" sz="2400" dirty="0" smtClean="0"/>
              <a:t>	All rights reserved.  No portion of this work may be copied, or sold or used for any commercial advantage or private gain, nor any derivative work prepared therefrom, without the express prior written permission of Lozano Smith through its Managing Shareholder.  The Managing Shareholder of Lozano Smith hereby grants permission to any client of Lozano Smith to whom Lozano Smith provides a copy to use such copy intact and solely for the internal educational purposes of such client.</a:t>
            </a:r>
          </a:p>
          <a:p>
            <a:endParaRPr lang="en-US" altLang="en-US" dirty="0" smtClean="0"/>
          </a:p>
        </p:txBody>
      </p:sp>
      <p:sp>
        <p:nvSpPr>
          <p:cNvPr id="2" name="Slide Number Placeholder 1"/>
          <p:cNvSpPr>
            <a:spLocks noGrp="1"/>
          </p:cNvSpPr>
          <p:nvPr>
            <p:ph type="sldNum" sz="quarter" idx="10"/>
          </p:nvPr>
        </p:nvSpPr>
        <p:spPr/>
        <p:txBody>
          <a:bodyPr/>
          <a:lstStyle/>
          <a:p>
            <a:fld id="{9B53B293-79C9-4C0F-B1EC-FB498394E339}" type="slidenum">
              <a:rPr lang="en-US" altLang="en-US" sz="1050" smtClean="0"/>
              <a:pPr/>
              <a:t>48</a:t>
            </a:fld>
            <a:endParaRPr lang="en-US" altLang="en-US" sz="1050" dirty="0"/>
          </a:p>
        </p:txBody>
      </p:sp>
    </p:spTree>
    <p:extLst>
      <p:ext uri="{BB962C8B-B14F-4D97-AF65-F5344CB8AC3E}">
        <p14:creationId xmlns:p14="http://schemas.microsoft.com/office/powerpoint/2010/main" val="2276566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eaLnBrk="0" hangingPunct="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eaLnBrk="0" hangingPunct="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eaLnBrk="1" hangingPunct="1">
              <a:spcAft>
                <a:spcPct val="0"/>
              </a:spcAft>
              <a:buClrTx/>
              <a:buFontTx/>
              <a:buNone/>
            </a:pPr>
            <a:fld id="{1B1C0099-D147-4189-9928-C9A7CD0C00BE}" type="slidenum">
              <a:rPr lang="en-US" altLang="en-US" sz="800">
                <a:solidFill>
                  <a:srgbClr val="1F4485"/>
                </a:solidFill>
              </a:rPr>
              <a:pPr eaLnBrk="1" hangingPunct="1">
                <a:spcAft>
                  <a:spcPct val="0"/>
                </a:spcAft>
                <a:buClrTx/>
                <a:buFontTx/>
                <a:buNone/>
              </a:pPr>
              <a:t>49</a:t>
            </a:fld>
            <a:endParaRPr lang="en-US" altLang="en-US" sz="800" dirty="0">
              <a:solidFill>
                <a:srgbClr val="1F4485"/>
              </a:solidFill>
            </a:endParaRPr>
          </a:p>
        </p:txBody>
      </p:sp>
      <p:sp>
        <p:nvSpPr>
          <p:cNvPr id="3" name="Rectangle 2"/>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6288" y="1276350"/>
            <a:ext cx="50514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p:cNvSpPr txBox="1">
            <a:spLocks noChangeArrowheads="1"/>
          </p:cNvSpPr>
          <p:nvPr/>
        </p:nvSpPr>
        <p:spPr bwMode="auto">
          <a:xfrm>
            <a:off x="1485900" y="2438400"/>
            <a:ext cx="617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eaLnBrk="0" hangingPunct="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eaLnBrk="0" hangingPunct="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algn="ctr" eaLnBrk="1" fontAlgn="base" hangingPunct="1">
              <a:spcBef>
                <a:spcPct val="0"/>
              </a:spcBef>
              <a:spcAft>
                <a:spcPct val="0"/>
              </a:spcAft>
              <a:buClrTx/>
              <a:buFontTx/>
              <a:buNone/>
            </a:pPr>
            <a:endParaRPr lang="en-US" altLang="en-US" sz="2400" dirty="0">
              <a:solidFill>
                <a:srgbClr val="FFFFFF"/>
              </a:solidFill>
              <a:cs typeface="Arial" panose="020B0604020202020204" pitchFamily="34" charset="0"/>
            </a:endParaRPr>
          </a:p>
          <a:p>
            <a:pPr algn="ctr" eaLnBrk="1" fontAlgn="base" hangingPunct="1">
              <a:spcBef>
                <a:spcPct val="0"/>
              </a:spcBef>
              <a:spcAft>
                <a:spcPct val="0"/>
              </a:spcAft>
              <a:buClrTx/>
              <a:buFontTx/>
              <a:buNone/>
            </a:pPr>
            <a:endParaRPr lang="en-US" altLang="en-US" sz="2400" dirty="0">
              <a:solidFill>
                <a:srgbClr val="FFFFFF"/>
              </a:solidFill>
              <a:cs typeface="Arial" panose="020B0604020202020204" pitchFamily="34" charset="0"/>
            </a:endParaRPr>
          </a:p>
        </p:txBody>
      </p:sp>
      <p:sp>
        <p:nvSpPr>
          <p:cNvPr id="21510" name="TextBox 5"/>
          <p:cNvSpPr txBox="1">
            <a:spLocks noChangeArrowheads="1"/>
          </p:cNvSpPr>
          <p:nvPr/>
        </p:nvSpPr>
        <p:spPr bwMode="auto">
          <a:xfrm>
            <a:off x="228600" y="4940300"/>
            <a:ext cx="868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eaLnBrk="0" hangingPunct="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eaLnBrk="0" hangingPunct="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eaLnBrk="1" fontAlgn="base" hangingPunct="1">
              <a:spcBef>
                <a:spcPct val="0"/>
              </a:spcBef>
              <a:spcAft>
                <a:spcPct val="0"/>
              </a:spcAft>
              <a:buClrTx/>
              <a:buFontTx/>
              <a:buNone/>
            </a:pPr>
            <a:endParaRPr lang="en-US" altLang="en-US" sz="1000" dirty="0">
              <a:solidFill>
                <a:srgbClr val="FFFFFF"/>
              </a:solidFill>
              <a:cs typeface="Arial" panose="020B0604020202020204" pitchFamily="34" charset="0"/>
            </a:endParaRPr>
          </a:p>
          <a:p>
            <a:pPr eaLnBrk="1" fontAlgn="base" hangingPunct="1">
              <a:spcBef>
                <a:spcPct val="0"/>
              </a:spcBef>
              <a:spcAft>
                <a:spcPct val="0"/>
              </a:spcAft>
              <a:buClrTx/>
              <a:buFontTx/>
              <a:buNone/>
            </a:pPr>
            <a:r>
              <a:rPr lang="en-US" altLang="en-US" sz="1000" b="1" dirty="0">
                <a:solidFill>
                  <a:srgbClr val="FFFFFF"/>
                </a:solidFill>
                <a:cs typeface="Arial" panose="020B0604020202020204" pitchFamily="34" charset="0"/>
              </a:rPr>
              <a:t>Disclaimer: </a:t>
            </a:r>
            <a:r>
              <a:rPr lang="en-US" altLang="en-US" sz="1000" dirty="0">
                <a:solidFill>
                  <a:srgbClr val="FFFFFF"/>
                </a:solidFill>
                <a:cs typeface="Arial" panose="020B0604020202020204" pitchFamily="34" charset="0"/>
              </a:rPr>
              <a:t>These materials and all discussions of these materials are for instructional purposes only and do not constitute legal advice. If you need legal advice, you should contact your local counsel or an attorney at Lozano Smith. If you are interested in having other in-service programs presented, please contact clientservices@lozanosmith.com or call (559) 431-5600. </a:t>
            </a:r>
          </a:p>
          <a:p>
            <a:pPr eaLnBrk="1" fontAlgn="base" hangingPunct="1">
              <a:spcBef>
                <a:spcPct val="0"/>
              </a:spcBef>
              <a:spcAft>
                <a:spcPct val="0"/>
              </a:spcAft>
              <a:buClrTx/>
              <a:buFontTx/>
              <a:buNone/>
            </a:pPr>
            <a:r>
              <a:rPr lang="en-US" altLang="en-US" sz="1000" b="1" dirty="0">
                <a:solidFill>
                  <a:srgbClr val="FFFFFF"/>
                </a:solidFill>
                <a:cs typeface="Arial" panose="020B0604020202020204" pitchFamily="34" charset="0"/>
              </a:rPr>
              <a:t>Copyright © </a:t>
            </a:r>
            <a:r>
              <a:rPr lang="en-US" altLang="en-US" sz="1000" b="1" dirty="0" smtClean="0">
                <a:solidFill>
                  <a:srgbClr val="FFFFFF"/>
                </a:solidFill>
                <a:cs typeface="Arial" panose="020B0604020202020204" pitchFamily="34" charset="0"/>
              </a:rPr>
              <a:t>2016 </a:t>
            </a:r>
            <a:r>
              <a:rPr lang="en-US" altLang="en-US" sz="1000" b="1" dirty="0">
                <a:solidFill>
                  <a:srgbClr val="FFFFFF"/>
                </a:solidFill>
                <a:cs typeface="Arial" panose="020B0604020202020204" pitchFamily="34" charset="0"/>
              </a:rPr>
              <a:t>Lozano Smith </a:t>
            </a:r>
            <a:endParaRPr lang="en-US" altLang="en-US" sz="1000" dirty="0">
              <a:solidFill>
                <a:srgbClr val="FFFFFF"/>
              </a:solidFill>
              <a:cs typeface="Arial" panose="020B0604020202020204" pitchFamily="34" charset="0"/>
            </a:endParaRPr>
          </a:p>
          <a:p>
            <a:pPr eaLnBrk="1" fontAlgn="base" hangingPunct="1">
              <a:spcBef>
                <a:spcPct val="0"/>
              </a:spcBef>
              <a:spcAft>
                <a:spcPct val="0"/>
              </a:spcAft>
              <a:buClrTx/>
              <a:buFontTx/>
              <a:buNone/>
            </a:pPr>
            <a:r>
              <a:rPr lang="en-US" altLang="en-US" sz="1000" dirty="0">
                <a:solidFill>
                  <a:srgbClr val="FFFFFF"/>
                </a:solidFill>
                <a:cs typeface="Arial" panose="020B0604020202020204" pitchFamily="34" charset="0"/>
              </a:rPr>
              <a:t>All rights reserved. No portion of this work may be copied, or sold or used for any commercial advantage or private gain, nor any derivative work prepared there from, without the express prior written permission of Lozano Smith through its Managing Partner. The Managing Partner of Lozano Smith hereby grants permission to any client of Lozano Smith to whom Lozano Smith provides a copy to use such copy intact and solely for the internal purposes of such client.</a:t>
            </a:r>
          </a:p>
        </p:txBody>
      </p:sp>
      <p:sp>
        <p:nvSpPr>
          <p:cNvPr id="2" name="TextBox 1"/>
          <p:cNvSpPr txBox="1"/>
          <p:nvPr/>
        </p:nvSpPr>
        <p:spPr>
          <a:xfrm>
            <a:off x="7810500" y="6203950"/>
            <a:ext cx="1104900" cy="307777"/>
          </a:xfrm>
          <a:prstGeom prst="rect">
            <a:avLst/>
          </a:prstGeom>
          <a:noFill/>
        </p:spPr>
        <p:txBody>
          <a:bodyPr wrap="square" rtlCol="0">
            <a:spAutoFit/>
          </a:bodyPr>
          <a:lstStyle/>
          <a:p>
            <a:r>
              <a:rPr lang="en-US" sz="1400" dirty="0" smtClean="0">
                <a:solidFill>
                  <a:schemeClr val="bg1"/>
                </a:solidFill>
              </a:rPr>
              <a:t>488849</a:t>
            </a:r>
            <a:endParaRPr lang="en-US" sz="1400" dirty="0">
              <a:solidFill>
                <a:schemeClr val="bg1"/>
              </a:solidFill>
            </a:endParaRPr>
          </a:p>
        </p:txBody>
      </p:sp>
    </p:spTree>
    <p:extLst>
      <p:ext uri="{BB962C8B-B14F-4D97-AF65-F5344CB8AC3E}">
        <p14:creationId xmlns:p14="http://schemas.microsoft.com/office/powerpoint/2010/main" val="1019211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r>
              <a:rPr lang="en-US" altLang="en-US" dirty="0" smtClean="0"/>
              <a:t>Overview of Special Education Discipline</a:t>
            </a:r>
          </a:p>
        </p:txBody>
      </p:sp>
      <p:sp>
        <p:nvSpPr>
          <p:cNvPr id="82947" name="Rectangle 3"/>
          <p:cNvSpPr>
            <a:spLocks noGrp="1"/>
          </p:cNvSpPr>
          <p:nvPr>
            <p:ph type="body" idx="1"/>
          </p:nvPr>
        </p:nvSpPr>
        <p:spPr>
          <a:xfrm>
            <a:off x="91440" y="1371600"/>
            <a:ext cx="8895806" cy="4984750"/>
          </a:xfrm>
        </p:spPr>
        <p:txBody>
          <a:bodyPr/>
          <a:lstStyle/>
          <a:p>
            <a:pPr marL="0" indent="0">
              <a:buNone/>
            </a:pPr>
            <a:endParaRPr lang="en-US" altLang="en-US" sz="2400" dirty="0" smtClean="0"/>
          </a:p>
          <a:p>
            <a:pPr marL="457200" lvl="1" indent="0" algn="r">
              <a:buNone/>
            </a:pPr>
            <a:endParaRPr lang="en-US" altLang="en-US" sz="1600" dirty="0"/>
          </a:p>
          <a:p>
            <a:pPr marL="457200" lvl="1" indent="0" algn="r">
              <a:buNone/>
            </a:pPr>
            <a:endParaRPr lang="en-US" altLang="en-US" sz="1600" dirty="0" smtClean="0"/>
          </a:p>
          <a:p>
            <a:pPr marL="457200" lvl="1" indent="0" algn="r">
              <a:buNone/>
            </a:pPr>
            <a:endParaRPr lang="en-US" altLang="en-US" sz="1600" dirty="0"/>
          </a:p>
          <a:p>
            <a:pPr marL="457200" lvl="1" indent="0" algn="r">
              <a:buNone/>
            </a:pPr>
            <a:endParaRPr lang="en-US" altLang="en-US" sz="1600" dirty="0" smtClean="0"/>
          </a:p>
          <a:p>
            <a:pPr marL="457200" lvl="1" indent="0" algn="r">
              <a:buNone/>
            </a:pPr>
            <a:endParaRPr lang="en-US" altLang="en-US" sz="1600" dirty="0"/>
          </a:p>
          <a:p>
            <a:pPr marL="457200" lvl="1" indent="0" algn="r">
              <a:buNone/>
            </a:pPr>
            <a:endParaRPr lang="en-US" altLang="en-US" sz="1600" dirty="0" smtClean="0"/>
          </a:p>
          <a:p>
            <a:pPr marL="457200" lvl="1" indent="0" algn="r">
              <a:buNone/>
            </a:pPr>
            <a:endParaRPr lang="en-US" altLang="en-US" sz="1600" dirty="0"/>
          </a:p>
          <a:p>
            <a:pPr marL="457200" lvl="1" indent="0" algn="r">
              <a:buNone/>
            </a:pPr>
            <a:endParaRPr lang="en-US" altLang="en-US" sz="1600" dirty="0" smtClean="0"/>
          </a:p>
          <a:p>
            <a:pPr marL="457200" lvl="1" indent="0" algn="r">
              <a:buNone/>
            </a:pPr>
            <a:endParaRPr lang="en-US" altLang="en-US" sz="1600" dirty="0" smtClean="0"/>
          </a:p>
          <a:p>
            <a:pPr marL="457200" lvl="1" indent="0">
              <a:buNone/>
            </a:pPr>
            <a:r>
              <a:rPr lang="en-US" altLang="en-US" sz="1400" i="1" dirty="0" smtClean="0"/>
              <a:t>(U.S. Dpt. Of Ed. “IDEA: Thirty-Five Years of Progress in Educating Children With Disabilities Through IDEA, Washington D.C., 201.) </a:t>
            </a:r>
          </a:p>
          <a:p>
            <a:pPr lvl="1"/>
            <a:endParaRPr lang="en-US" altLang="en-US" dirty="0" smtClean="0"/>
          </a:p>
        </p:txBody>
      </p:sp>
      <p:sp>
        <p:nvSpPr>
          <p:cNvPr id="2" name="Slide Number Placeholder 1"/>
          <p:cNvSpPr>
            <a:spLocks noGrp="1"/>
          </p:cNvSpPr>
          <p:nvPr>
            <p:ph type="sldNum" sz="quarter" idx="10"/>
          </p:nvPr>
        </p:nvSpPr>
        <p:spPr/>
        <p:txBody>
          <a:bodyPr/>
          <a:lstStyle/>
          <a:p>
            <a:fld id="{4E848BD8-54F4-4C6B-96B7-FCBA1F37B3FB}" type="slidenum">
              <a:rPr lang="en-US" altLang="en-US" sz="1050" smtClean="0"/>
              <a:pPr/>
              <a:t>5</a:t>
            </a:fld>
            <a:endParaRPr lang="en-US" altLang="en-US" sz="1050"/>
          </a:p>
        </p:txBody>
      </p:sp>
      <p:graphicFrame>
        <p:nvGraphicFramePr>
          <p:cNvPr id="9" name="Diagram 8"/>
          <p:cNvGraphicFramePr/>
          <p:nvPr>
            <p:extLst>
              <p:ext uri="{D42A27DB-BD31-4B8C-83A1-F6EECF244321}">
                <p14:modId xmlns:p14="http://schemas.microsoft.com/office/powerpoint/2010/main" val="661499024"/>
              </p:ext>
            </p:extLst>
          </p:nvPr>
        </p:nvGraphicFramePr>
        <p:xfrm>
          <a:off x="235131" y="1371599"/>
          <a:ext cx="8752115" cy="4309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111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r>
              <a:rPr lang="en-US" altLang="en-US" dirty="0" smtClean="0"/>
              <a:t>Overview of Special Education Discipline</a:t>
            </a:r>
          </a:p>
        </p:txBody>
      </p:sp>
      <p:sp>
        <p:nvSpPr>
          <p:cNvPr id="82947" name="Rectangle 3"/>
          <p:cNvSpPr>
            <a:spLocks noGrp="1"/>
          </p:cNvSpPr>
          <p:nvPr>
            <p:ph type="body" idx="1"/>
          </p:nvPr>
        </p:nvSpPr>
        <p:spPr>
          <a:xfrm>
            <a:off x="91440" y="1371600"/>
            <a:ext cx="8895806" cy="4984750"/>
          </a:xfrm>
        </p:spPr>
        <p:txBody>
          <a:bodyPr/>
          <a:lstStyle/>
          <a:p>
            <a:pPr marL="0" indent="0">
              <a:buNone/>
            </a:pPr>
            <a:endParaRPr lang="en-US" altLang="en-US" sz="2400" dirty="0" smtClean="0"/>
          </a:p>
          <a:p>
            <a:pPr marL="457200" lvl="1" indent="0" algn="r">
              <a:buNone/>
            </a:pPr>
            <a:endParaRPr lang="en-US" altLang="en-US" sz="1600" dirty="0"/>
          </a:p>
          <a:p>
            <a:pPr marL="457200" lvl="1" indent="0" algn="r">
              <a:buNone/>
            </a:pPr>
            <a:endParaRPr lang="en-US" altLang="en-US" sz="1600" dirty="0" smtClean="0"/>
          </a:p>
          <a:p>
            <a:pPr marL="457200" lvl="1" indent="0" algn="r">
              <a:buNone/>
            </a:pPr>
            <a:endParaRPr lang="en-US" altLang="en-US" sz="1600" dirty="0"/>
          </a:p>
          <a:p>
            <a:pPr marL="457200" lvl="1" indent="0" algn="r">
              <a:buNone/>
            </a:pPr>
            <a:endParaRPr lang="en-US" altLang="en-US" sz="1600" dirty="0" smtClean="0"/>
          </a:p>
          <a:p>
            <a:pPr marL="457200" lvl="1" indent="0" algn="r">
              <a:buNone/>
            </a:pPr>
            <a:endParaRPr lang="en-US" altLang="en-US" sz="1600" dirty="0"/>
          </a:p>
          <a:p>
            <a:pPr marL="457200" lvl="1" indent="0" algn="r">
              <a:buNone/>
            </a:pPr>
            <a:endParaRPr lang="en-US" altLang="en-US" sz="1600" dirty="0" smtClean="0"/>
          </a:p>
          <a:p>
            <a:pPr marL="457200" lvl="1" indent="0" algn="r">
              <a:buNone/>
            </a:pPr>
            <a:endParaRPr lang="en-US" altLang="en-US" sz="1600" dirty="0"/>
          </a:p>
          <a:p>
            <a:pPr marL="457200" lvl="1" indent="0" algn="r">
              <a:buNone/>
            </a:pPr>
            <a:endParaRPr lang="en-US" altLang="en-US" sz="1600" dirty="0" smtClean="0"/>
          </a:p>
          <a:p>
            <a:pPr lvl="1"/>
            <a:endParaRPr lang="en-US" altLang="en-US" dirty="0" smtClean="0"/>
          </a:p>
        </p:txBody>
      </p:sp>
      <p:sp>
        <p:nvSpPr>
          <p:cNvPr id="2" name="Slide Number Placeholder 1"/>
          <p:cNvSpPr>
            <a:spLocks noGrp="1"/>
          </p:cNvSpPr>
          <p:nvPr>
            <p:ph type="sldNum" sz="quarter" idx="10"/>
          </p:nvPr>
        </p:nvSpPr>
        <p:spPr/>
        <p:txBody>
          <a:bodyPr/>
          <a:lstStyle/>
          <a:p>
            <a:fld id="{4E848BD8-54F4-4C6B-96B7-FCBA1F37B3FB}" type="slidenum">
              <a:rPr lang="en-US" altLang="en-US" sz="1050" smtClean="0"/>
              <a:pPr/>
              <a:t>6</a:t>
            </a:fld>
            <a:endParaRPr lang="en-US" altLang="en-US" sz="1050"/>
          </a:p>
        </p:txBody>
      </p:sp>
      <p:graphicFrame>
        <p:nvGraphicFramePr>
          <p:cNvPr id="9" name="Diagram 8"/>
          <p:cNvGraphicFramePr/>
          <p:nvPr>
            <p:extLst>
              <p:ext uri="{D42A27DB-BD31-4B8C-83A1-F6EECF244321}">
                <p14:modId xmlns:p14="http://schemas.microsoft.com/office/powerpoint/2010/main" val="83251907"/>
              </p:ext>
            </p:extLst>
          </p:nvPr>
        </p:nvGraphicFramePr>
        <p:xfrm>
          <a:off x="235131" y="1554479"/>
          <a:ext cx="8752115" cy="3540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57201" y="5386854"/>
            <a:ext cx="8229600" cy="646331"/>
          </a:xfrm>
          <a:prstGeom prst="rect">
            <a:avLst/>
          </a:prstGeom>
        </p:spPr>
        <p:txBody>
          <a:bodyPr wrap="square">
            <a:spAutoFit/>
          </a:bodyPr>
          <a:lstStyle/>
          <a:p>
            <a:r>
              <a:rPr lang="en-US" i="1" dirty="0"/>
              <a:t>U.S. Dept. of Education “2013-14 Civil Rights Data Collection,” Washington D.C., 2016 </a:t>
            </a:r>
          </a:p>
        </p:txBody>
      </p:sp>
    </p:spTree>
    <p:extLst>
      <p:ext uri="{BB962C8B-B14F-4D97-AF65-F5344CB8AC3E}">
        <p14:creationId xmlns:p14="http://schemas.microsoft.com/office/powerpoint/2010/main" val="119374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195" name="Title 1"/>
          <p:cNvSpPr>
            <a:spLocks noGrp="1"/>
          </p:cNvSpPr>
          <p:nvPr>
            <p:ph type="title" idx="4294967295"/>
          </p:nvPr>
        </p:nvSpPr>
        <p:spPr/>
        <p:txBody>
          <a:bodyPr/>
          <a:lstStyle/>
          <a:p>
            <a:r>
              <a:rPr lang="en-US" altLang="en-US" dirty="0" smtClean="0"/>
              <a:t>Overview of Special Education Discipline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200" y="3292121"/>
            <a:ext cx="1991359" cy="1968470"/>
          </a:xfrm>
          <a:prstGeom prst="rect">
            <a:avLst/>
          </a:prstGeom>
        </p:spPr>
      </p:pic>
      <p:sp>
        <p:nvSpPr>
          <p:cNvPr id="3" name="Rectangle 2"/>
          <p:cNvSpPr/>
          <p:nvPr/>
        </p:nvSpPr>
        <p:spPr>
          <a:xfrm>
            <a:off x="711200" y="1836040"/>
            <a:ext cx="7477760" cy="1200329"/>
          </a:xfrm>
          <a:prstGeom prst="rect">
            <a:avLst/>
          </a:prstGeom>
        </p:spPr>
        <p:txBody>
          <a:bodyPr wrap="square">
            <a:spAutoFit/>
          </a:bodyPr>
          <a:lstStyle/>
          <a:p>
            <a:pPr algn="ctr"/>
            <a:r>
              <a:rPr lang="en-US" sz="2400" dirty="0" smtClean="0"/>
              <a:t>Under federal and state special education law, students with disabilities are afforded certain rights in disciplinary matters.</a:t>
            </a:r>
            <a:endParaRPr lang="en-US" sz="2400" dirty="0"/>
          </a:p>
        </p:txBody>
      </p:sp>
    </p:spTree>
    <p:extLst>
      <p:ext uri="{BB962C8B-B14F-4D97-AF65-F5344CB8AC3E}">
        <p14:creationId xmlns:p14="http://schemas.microsoft.com/office/powerpoint/2010/main" val="286550561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itle 1"/>
          <p:cNvSpPr>
            <a:spLocks noGrp="1"/>
          </p:cNvSpPr>
          <p:nvPr>
            <p:ph type="title" idx="4294967295"/>
          </p:nvPr>
        </p:nvSpPr>
        <p:spPr/>
        <p:txBody>
          <a:bodyPr/>
          <a:lstStyle/>
          <a:p>
            <a:r>
              <a:rPr lang="en-US" altLang="en-US" dirty="0" smtClean="0"/>
              <a:t>Overview of Special Education Discipline </a:t>
            </a:r>
          </a:p>
        </p:txBody>
      </p:sp>
      <p:graphicFrame>
        <p:nvGraphicFramePr>
          <p:cNvPr id="2" name="Diagram 1"/>
          <p:cNvGraphicFramePr/>
          <p:nvPr>
            <p:extLst>
              <p:ext uri="{D42A27DB-BD31-4B8C-83A1-F6EECF244321}">
                <p14:modId xmlns:p14="http://schemas.microsoft.com/office/powerpoint/2010/main" val="1696464357"/>
              </p:ext>
            </p:extLst>
          </p:nvPr>
        </p:nvGraphicFramePr>
        <p:xfrm>
          <a:off x="1371600" y="1447800"/>
          <a:ext cx="6400800" cy="4737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6852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itle 1"/>
          <p:cNvSpPr>
            <a:spLocks noGrp="1"/>
          </p:cNvSpPr>
          <p:nvPr>
            <p:ph type="title" idx="4294967295"/>
          </p:nvPr>
        </p:nvSpPr>
        <p:spPr/>
        <p:txBody>
          <a:bodyPr/>
          <a:lstStyle/>
          <a:p>
            <a:r>
              <a:rPr lang="en-US" altLang="en-US" dirty="0">
                <a:solidFill>
                  <a:srgbClr val="1F4485"/>
                </a:solidFill>
              </a:rPr>
              <a:t>Overview of Special Education Discipline</a:t>
            </a:r>
            <a:endParaRPr lang="en-US" altLang="en-US" dirty="0" smtClean="0"/>
          </a:p>
        </p:txBody>
      </p:sp>
      <p:graphicFrame>
        <p:nvGraphicFramePr>
          <p:cNvPr id="6" name="Diagram 5"/>
          <p:cNvGraphicFramePr/>
          <p:nvPr>
            <p:extLst>
              <p:ext uri="{D42A27DB-BD31-4B8C-83A1-F6EECF244321}">
                <p14:modId xmlns:p14="http://schemas.microsoft.com/office/powerpoint/2010/main" val="808885315"/>
              </p:ext>
            </p:extLst>
          </p:nvPr>
        </p:nvGraphicFramePr>
        <p:xfrm>
          <a:off x="687737" y="1447800"/>
          <a:ext cx="79629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175060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3_Office Theme">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LozanoSmith_v2015">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F5F72BC-9088-49F0-98C4-B1E16AD77172}" vid="{48C5960B-AF84-45A4-9317-5820545BD4A4}"/>
    </a:ext>
  </a:extLst>
</a:theme>
</file>

<file path=ppt/theme/theme11.xml><?xml version="1.0" encoding="utf-8"?>
<a:theme xmlns:a="http://schemas.openxmlformats.org/drawingml/2006/main" name="8_LozanoSmith_v2015">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F5F72BC-9088-49F0-98C4-B1E16AD77172}" vid="{48C5960B-AF84-45A4-9317-5820545BD4A4}"/>
    </a:ext>
  </a:extLst>
</a:theme>
</file>

<file path=ppt/theme/theme12.xml><?xml version="1.0" encoding="utf-8"?>
<a:theme xmlns:a="http://schemas.openxmlformats.org/drawingml/2006/main" name="9_LozanoSmith_v2015">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F5F72BC-9088-49F0-98C4-B1E16AD77172}" vid="{48C5960B-AF84-45A4-9317-5820545BD4A4}"/>
    </a:ext>
  </a:extLst>
</a:theme>
</file>

<file path=ppt/theme/theme13.xml><?xml version="1.0" encoding="utf-8"?>
<a:theme xmlns:a="http://schemas.openxmlformats.org/drawingml/2006/main" name="10_LozanoSmith_v2015">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F5F72BC-9088-49F0-98C4-B1E16AD77172}" vid="{48C5960B-AF84-45A4-9317-5820545BD4A4}"/>
    </a:ext>
  </a:extLst>
</a:theme>
</file>

<file path=ppt/theme/theme14.xml><?xml version="1.0" encoding="utf-8"?>
<a:theme xmlns:a="http://schemas.openxmlformats.org/drawingml/2006/main" name="LozanoSmith_v2015">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F5F72BC-9088-49F0-98C4-B1E16AD77172}" vid="{48C5960B-AF84-45A4-9317-5820545BD4A4}"/>
    </a:ext>
  </a:extLst>
</a:theme>
</file>

<file path=ppt/theme/theme15.xml><?xml version="1.0" encoding="utf-8"?>
<a:theme xmlns:a="http://schemas.openxmlformats.org/drawingml/2006/main" name="5_LozanoSmith_v2015">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F5F72BC-9088-49F0-98C4-B1E16AD77172}" vid="{48C5960B-AF84-45A4-9317-5820545BD4A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LozanoSmith_v2015">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LozanoSmith_v2015">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ozanoSmith_v2015">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F5F72BC-9088-49F0-98C4-B1E16AD77172}" vid="{48C5960B-AF84-45A4-9317-5820545BD4A4}"/>
    </a:ext>
  </a:extLst>
</a:theme>
</file>

<file path=ppt/theme/theme8.xml><?xml version="1.0" encoding="utf-8"?>
<a:theme xmlns:a="http://schemas.openxmlformats.org/drawingml/2006/main" name="3_LozanoSmith_v2015">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F5F72BC-9088-49F0-98C4-B1E16AD77172}" vid="{48C5960B-AF84-45A4-9317-5820545BD4A4}"/>
    </a:ext>
  </a:extLst>
</a:theme>
</file>

<file path=ppt/theme/theme9.xml><?xml version="1.0" encoding="utf-8"?>
<a:theme xmlns:a="http://schemas.openxmlformats.org/drawingml/2006/main" name="4_LozanoSmith_v2015">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F5F72BC-9088-49F0-98C4-B1E16AD77172}" vid="{48C5960B-AF84-45A4-9317-5820545BD4A4}"/>
    </a:ext>
  </a:extLst>
</a:theme>
</file>

<file path=docProps/app.xml><?xml version="1.0" encoding="utf-8"?>
<Properties xmlns="http://schemas.openxmlformats.org/officeDocument/2006/extended-properties" xmlns:vt="http://schemas.openxmlformats.org/officeDocument/2006/docPropsVTypes">
  <TotalTime>2086</TotalTime>
  <Words>4419</Words>
  <Application>Microsoft Office PowerPoint</Application>
  <PresentationFormat>On-screen Show (4:3)</PresentationFormat>
  <Paragraphs>478</Paragraphs>
  <Slides>49</Slides>
  <Notes>44</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49</vt:i4>
      </vt:variant>
    </vt:vector>
  </HeadingPairs>
  <TitlesOfParts>
    <vt:vector size="70" baseType="lpstr">
      <vt:lpstr>Arial</vt:lpstr>
      <vt:lpstr>Calibri</vt:lpstr>
      <vt:lpstr>Calibri Light</vt:lpstr>
      <vt:lpstr>Franklin Gothic Book</vt:lpstr>
      <vt:lpstr>Franklin Gothic Medium</vt:lpstr>
      <vt:lpstr>Wingdings</vt:lpstr>
      <vt:lpstr>3_Office Theme</vt:lpstr>
      <vt:lpstr>2_Office Theme</vt:lpstr>
      <vt:lpstr>Office Theme</vt:lpstr>
      <vt:lpstr>1_Office Theme</vt:lpstr>
      <vt:lpstr>11_LozanoSmith_v2015</vt:lpstr>
      <vt:lpstr>6_LozanoSmith_v2015</vt:lpstr>
      <vt:lpstr>2_LozanoSmith_v2015</vt:lpstr>
      <vt:lpstr>3_LozanoSmith_v2015</vt:lpstr>
      <vt:lpstr>4_LozanoSmith_v2015</vt:lpstr>
      <vt:lpstr>7_LozanoSmith_v2015</vt:lpstr>
      <vt:lpstr>8_LozanoSmith_v2015</vt:lpstr>
      <vt:lpstr>9_LozanoSmith_v2015</vt:lpstr>
      <vt:lpstr>10_LozanoSmith_v2015</vt:lpstr>
      <vt:lpstr>LozanoSmith_v2015</vt:lpstr>
      <vt:lpstr>5_LozanoSmith_v2015</vt:lpstr>
      <vt:lpstr>Special Education: Manifestation Determinations  </vt:lpstr>
      <vt:lpstr>FIRAC Case Review and Class Discussion</vt:lpstr>
      <vt:lpstr> Overview of Special Education Discipline</vt:lpstr>
      <vt:lpstr>Agenda</vt:lpstr>
      <vt:lpstr>Overview of Special Education Discipline</vt:lpstr>
      <vt:lpstr>Overview of Special Education Discipline</vt:lpstr>
      <vt:lpstr>Overview of Special Education Discipline</vt:lpstr>
      <vt:lpstr>Overview of Special Education Discipline </vt:lpstr>
      <vt:lpstr>Overview of Special Education Discipline</vt:lpstr>
      <vt:lpstr>Overview of Special Education Discipline</vt:lpstr>
      <vt:lpstr>Overview of Special Education Discipline</vt:lpstr>
      <vt:lpstr>Overview of Special Education Discipline</vt:lpstr>
      <vt:lpstr>Students NOT Eligible for Special Education:  “Basis of Knowledge”</vt:lpstr>
      <vt:lpstr>Hypothetical</vt:lpstr>
      <vt:lpstr>Basis of Knowledge</vt:lpstr>
      <vt:lpstr>Basis of Knowledge: Who Is Covered?</vt:lpstr>
      <vt:lpstr>How Is “Basis of Knowledge” Established?</vt:lpstr>
      <vt:lpstr>When Does a District Have a Basis of Knowledge?</vt:lpstr>
      <vt:lpstr>EXCEPTIONS:  NO Basis of Knowledge</vt:lpstr>
      <vt:lpstr>What Happens When a District is Deemed to Have Basis of Knowledge?</vt:lpstr>
      <vt:lpstr>What Happens?</vt:lpstr>
      <vt:lpstr>Return to Hypothetical </vt:lpstr>
      <vt:lpstr>Students Eligible for Special Education </vt:lpstr>
      <vt:lpstr>Change of Placement</vt:lpstr>
      <vt:lpstr>Change of Placement</vt:lpstr>
      <vt:lpstr>Change of Placement: Interim Alternative  Educational Settings</vt:lpstr>
      <vt:lpstr>Change of Placement: Grounds for IAES</vt:lpstr>
      <vt:lpstr>Change of Placement</vt:lpstr>
      <vt:lpstr>Change of Placement</vt:lpstr>
      <vt:lpstr>Change of Placement: In-School Suspension </vt:lpstr>
      <vt:lpstr>Change of Placement</vt:lpstr>
      <vt:lpstr>Change of Placement</vt:lpstr>
      <vt:lpstr>MANIFESTATION DETERMINATIONS</vt:lpstr>
      <vt:lpstr>Manifestation Determinations</vt:lpstr>
      <vt:lpstr>Manifestation Determinations</vt:lpstr>
      <vt:lpstr>Manifestation Determinations</vt:lpstr>
      <vt:lpstr>Manifestation Determinations</vt:lpstr>
      <vt:lpstr>Manifestation Determinations</vt:lpstr>
      <vt:lpstr>Manifestation Determinations</vt:lpstr>
      <vt:lpstr>Manifestation Determinations</vt:lpstr>
      <vt:lpstr>Manifestation Determinations</vt:lpstr>
      <vt:lpstr>Manifestation Determinations</vt:lpstr>
      <vt:lpstr>Manifestation Determinations</vt:lpstr>
      <vt:lpstr>Manifestation Determinations</vt:lpstr>
      <vt:lpstr>Section 504 Discipline</vt:lpstr>
      <vt:lpstr>Questions</vt:lpstr>
      <vt:lpstr>PLEASE NOTE</vt:lpstr>
      <vt:lpstr>Additional Note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Student Discipline and Manifestation Determinations   Visalia Unified School District  August __, 2016</dc:title>
  <dc:creator>Joshua Whiteside</dc:creator>
  <cp:lastModifiedBy>Brock, Stephen</cp:lastModifiedBy>
  <cp:revision>127</cp:revision>
  <cp:lastPrinted>2016-08-24T15:25:16Z</cp:lastPrinted>
  <dcterms:created xsi:type="dcterms:W3CDTF">2016-08-11T16:09:15Z</dcterms:created>
  <dcterms:modified xsi:type="dcterms:W3CDTF">2017-10-17T16:27:27Z</dcterms:modified>
</cp:coreProperties>
</file>